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Az-Zalzalah (99)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ٱلزَّلْزَلَة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Earthquake)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وَمَن يَعْمَلْ مِثْقَالَ ذَرَّةٍ شَرًّا يَرَهُۥ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whoever does an atom’s weight of evil will see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زُلْزِلَتِ ٱلْأَرْضُ زِلْزَالَهَا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earth is rocked with a terrible quake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وَأَخْرَجَتِ ٱلْأَرْضُ أَثْقَالَهَا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discharges its burdens,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وَقَالَ ٱلْإِنسَـٰنُ مَا لَهَا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man says, ‘What is the matter with her?’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يَوْمَئِذٍ تُحَدِّثُ أَخْبَارَهَا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that day she will relate her chronicles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بِأَنَّ رَبَّكَ أَوْحَىٰ لَهَا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her Lord will have inspired 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يَوْمَئِذٍ يَصْدُرُ ٱلنَّاسُ أَشْتَاتًا لِّيُرَوْا۟ أَعْمَـٰلَهُمْ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that day, mankind will issue forth in various groups to be shown their deeds.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فَمَن يَعْمَلْ مِثْقَالَ ذَرَّةٍ خَيْرًا يَرَهُۥ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whoever does an atom’s weight of good will see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Az-Zalzalah 99:7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168</Words>
  <Application>Microsoft Macintosh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2025-03-05T16:47:42Z</dcterms:modified>
  <cp:category/>
</cp:coreProperties>
</file>