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Al-Bayyinah (98)</a:t>
            </a:r>
          </a:p>
        </p:txBody>
      </p:sp>
      <p:sp>
        <p:nvSpPr>
          <p:cNvPr id="3" name="Text Placeholder 2"/>
          <p:cNvSpPr>
            <a:spLocks noGrp="1"/>
          </p:cNvSpPr>
          <p:nvPr>
            <p:ph type="body" sz="quarter" idx="11"/>
          </p:nvPr>
        </p:nvSpPr>
        <p:spPr/>
        <p:txBody>
          <a:bodyPr/>
          <a:lstStyle/>
          <a:p>
            <a:r>
              <a:t>ٱلْبَيِّنَة</a:t>
            </a:r>
          </a:p>
        </p:txBody>
      </p:sp>
      <p:sp>
        <p:nvSpPr>
          <p:cNvPr id="4" name="Text Placeholder 3"/>
          <p:cNvSpPr>
            <a:spLocks noGrp="1"/>
          </p:cNvSpPr>
          <p:nvPr>
            <p:ph type="body" sz="quarter" idx="12"/>
          </p:nvPr>
        </p:nvSpPr>
        <p:spPr/>
        <p:txBody>
          <a:bodyPr/>
          <a:lstStyle/>
          <a:p>
            <a:r>
              <a:t>(The Clear Proof)</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جَزَآؤُهُمْ عِندَ رَبِّهِمْ جَنَّـٰتُ عَدْنٍ تَجْرِى مِن تَحْتِهَا ٱلْأَنْهَـٰرُ خَـٰلِدِينَ فِيهَآ أَبَدًا ۖ رَّضِىَ ٱللَّهُ عَنْهُمْ وَرَضُوا۟ عَنْهُ ۚ ذَٰلِكَ لِمَنْ خَشِىَ رَبَّهُۥ</a:t>
            </a:r>
          </a:p>
          <a:p>
            <a:pPr>
              <a:lnSpc>
                <a:spcPct val="100000"/>
              </a:lnSpc>
              <a:defRPr sz="2400">
                <a:solidFill>
                  <a:srgbClr val="3E5E5C"/>
                </a:solidFill>
                <a:latin typeface="Calibri"/>
              </a:defRPr>
            </a:pPr>
            <a:r>
              <a:t>Their reward, near their Lord, is the Gardens of Eden, with streams running in them, to remain in them forever. Allah is pleased with them, and they are pleased with Him. That is for those who fear their Lord.</a:t>
            </a:r>
          </a:p>
        </p:txBody>
      </p:sp>
      <p:sp>
        <p:nvSpPr>
          <p:cNvPr id="3" name="Text Placeholder 2"/>
          <p:cNvSpPr>
            <a:spLocks noGrp="1"/>
          </p:cNvSpPr>
          <p:nvPr>
            <p:ph type="body" sz="quarter" idx="11"/>
          </p:nvPr>
        </p:nvSpPr>
        <p:spPr/>
        <p:txBody>
          <a:bodyPr/>
          <a:lstStyle/>
          <a:p>
            <a:r>
              <a:t>Al-Bayyinah 98:8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Al-Bayyinah 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لَمْ يَكُنِ ٱلَّذِينَ كَفَرُوا۟ مِنْ أَهْلِ ٱلْكِتَـٰبِ وَٱلْمُشْرِكِينَ مُنفَكِّينَ حَتَّىٰ تَأْتِيَهُمُ ٱلْبَيِّنَةُ</a:t>
            </a:r>
          </a:p>
          <a:p>
            <a:pPr>
              <a:lnSpc>
                <a:spcPct val="100000"/>
              </a:lnSpc>
              <a:defRPr sz="2400">
                <a:solidFill>
                  <a:srgbClr val="3E5E5C"/>
                </a:solidFill>
                <a:latin typeface="Calibri"/>
              </a:defRPr>
            </a:pPr>
            <a:r>
              <a:t>The faithless from among the People of the Book and the polytheists were not set apart [from the community of the faithful] until the proof had come to them:</a:t>
            </a:r>
          </a:p>
        </p:txBody>
      </p:sp>
      <p:sp>
        <p:nvSpPr>
          <p:cNvPr id="3" name="Text Placeholder 2"/>
          <p:cNvSpPr>
            <a:spLocks noGrp="1"/>
          </p:cNvSpPr>
          <p:nvPr>
            <p:ph type="body" sz="quarter" idx="11"/>
          </p:nvPr>
        </p:nvSpPr>
        <p:spPr/>
        <p:txBody>
          <a:bodyPr/>
          <a:lstStyle/>
          <a:p>
            <a:r>
              <a:t>Al-Bayyinah 98:1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رَسُولٌ مِّنَ ٱللَّهِ يَتْلُوا۟ صُحُفًا مُّطَهَّرَةً</a:t>
            </a:r>
          </a:p>
          <a:p>
            <a:pPr>
              <a:lnSpc>
                <a:spcPct val="100000"/>
              </a:lnSpc>
              <a:defRPr sz="2400">
                <a:solidFill>
                  <a:srgbClr val="3E5E5C"/>
                </a:solidFill>
                <a:latin typeface="Calibri"/>
              </a:defRPr>
            </a:pPr>
            <a:r>
              <a:t>an apostle from Allah reciting impeccable scriptures,</a:t>
            </a:r>
          </a:p>
        </p:txBody>
      </p:sp>
      <p:sp>
        <p:nvSpPr>
          <p:cNvPr id="3" name="Text Placeholder 2"/>
          <p:cNvSpPr>
            <a:spLocks noGrp="1"/>
          </p:cNvSpPr>
          <p:nvPr>
            <p:ph type="body" sz="quarter" idx="11"/>
          </p:nvPr>
        </p:nvSpPr>
        <p:spPr/>
        <p:txBody>
          <a:bodyPr/>
          <a:lstStyle/>
          <a:p>
            <a:r>
              <a:t>Al-Bayyinah 98:2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فِيهَا كُتُبٌ قَيِّمَةٌ</a:t>
            </a:r>
          </a:p>
          <a:p>
            <a:pPr>
              <a:lnSpc>
                <a:spcPct val="100000"/>
              </a:lnSpc>
              <a:defRPr sz="2400">
                <a:solidFill>
                  <a:srgbClr val="3E5E5C"/>
                </a:solidFill>
                <a:latin typeface="Calibri"/>
              </a:defRPr>
            </a:pPr>
            <a:r>
              <a:t>wherein are upright writings.</a:t>
            </a:r>
          </a:p>
        </p:txBody>
      </p:sp>
      <p:sp>
        <p:nvSpPr>
          <p:cNvPr id="3" name="Text Placeholder 2"/>
          <p:cNvSpPr>
            <a:spLocks noGrp="1"/>
          </p:cNvSpPr>
          <p:nvPr>
            <p:ph type="body" sz="quarter" idx="11"/>
          </p:nvPr>
        </p:nvSpPr>
        <p:spPr/>
        <p:txBody>
          <a:bodyPr/>
          <a:lstStyle/>
          <a:p>
            <a:r>
              <a:t>Al-Bayyinah 98:3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تَفَرَّقَ ٱلَّذِينَ أُوتُوا۟ ٱلْكِتَـٰبَ إِلَّا مِنۢ بَعْدِ مَا جَآءَتْهُمُ ٱلْبَيِّنَةُ</a:t>
            </a:r>
          </a:p>
          <a:p>
            <a:pPr>
              <a:lnSpc>
                <a:spcPct val="100000"/>
              </a:lnSpc>
              <a:defRPr sz="2400">
                <a:solidFill>
                  <a:srgbClr val="3E5E5C"/>
                </a:solidFill>
                <a:latin typeface="Calibri"/>
              </a:defRPr>
            </a:pPr>
            <a:r>
              <a:t>Those who were given the Book did not divide except after the proof had come to them.</a:t>
            </a:r>
          </a:p>
        </p:txBody>
      </p:sp>
      <p:sp>
        <p:nvSpPr>
          <p:cNvPr id="3" name="Text Placeholder 2"/>
          <p:cNvSpPr>
            <a:spLocks noGrp="1"/>
          </p:cNvSpPr>
          <p:nvPr>
            <p:ph type="body" sz="quarter" idx="11"/>
          </p:nvPr>
        </p:nvSpPr>
        <p:spPr/>
        <p:txBody>
          <a:bodyPr/>
          <a:lstStyle/>
          <a:p>
            <a:r>
              <a:t>Al-Bayyinah 98:4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أُمِرُوٓا۟ إِلَّا لِيَعْبُدُوا۟ ٱللَّهَ مُخْلِصِينَ لَهُ ٱلدِّينَ حُنَفَآءَ وَيُقِيمُوا۟ ٱلصَّلَوٰةَ وَيُؤْتُوا۟ ٱلزَّكَوٰةَ ۚ وَذَٰلِكَ دِينُ ٱلْقَيِّمَةِ</a:t>
            </a:r>
          </a:p>
          <a:p>
            <a:pPr>
              <a:lnSpc>
                <a:spcPct val="100000"/>
              </a:lnSpc>
              <a:defRPr sz="2400">
                <a:solidFill>
                  <a:srgbClr val="3E5E5C"/>
                </a:solidFill>
                <a:latin typeface="Calibri"/>
              </a:defRPr>
            </a:pPr>
            <a:r>
              <a:t>Though they were not commanded except to worship Allah, dedicating their faith to Him as men of pure faith, and to maintain the prayer and pay the zakat. That is the upright religion.</a:t>
            </a:r>
          </a:p>
        </p:txBody>
      </p:sp>
      <p:sp>
        <p:nvSpPr>
          <p:cNvPr id="3" name="Text Placeholder 2"/>
          <p:cNvSpPr>
            <a:spLocks noGrp="1"/>
          </p:cNvSpPr>
          <p:nvPr>
            <p:ph type="body" sz="quarter" idx="11"/>
          </p:nvPr>
        </p:nvSpPr>
        <p:spPr/>
        <p:txBody>
          <a:bodyPr/>
          <a:lstStyle/>
          <a:p>
            <a:r>
              <a:t>Al-Bayyinah 98:5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مِنْ أَهْلِ ٱلْكِتَـٰبِ وَٱلْمُشْرِكِينَ فِى نَارِ جَهَنَّمَ خَـٰلِدِينَ فِيهَآ ۚ أُو۟لَـٰٓئِكَ هُمْ شَرُّ ٱلْبَرِيَّةِ</a:t>
            </a:r>
          </a:p>
          <a:p>
            <a:pPr>
              <a:lnSpc>
                <a:spcPct val="100000"/>
              </a:lnSpc>
              <a:defRPr sz="2400">
                <a:solidFill>
                  <a:srgbClr val="3E5E5C"/>
                </a:solidFill>
                <a:latin typeface="Calibri"/>
              </a:defRPr>
            </a:pPr>
            <a:r>
              <a:t>Indeed the faithless from among the People of the Book and the polytheists will be in the fire of hell, to remain in it [forever]. It is they who are the worst of creatures.</a:t>
            </a:r>
          </a:p>
        </p:txBody>
      </p:sp>
      <p:sp>
        <p:nvSpPr>
          <p:cNvPr id="3" name="Text Placeholder 2"/>
          <p:cNvSpPr>
            <a:spLocks noGrp="1"/>
          </p:cNvSpPr>
          <p:nvPr>
            <p:ph type="body" sz="quarter" idx="11"/>
          </p:nvPr>
        </p:nvSpPr>
        <p:spPr/>
        <p:txBody>
          <a:bodyPr/>
          <a:lstStyle/>
          <a:p>
            <a:r>
              <a:t>Al-Bayyinah 98:6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وَعَمِلُوا۟ ٱلصَّـٰلِحَـٰتِ أُو۟لَـٰٓئِكَ هُمْ خَيْرُ ٱلْبَرِيَّةِ</a:t>
            </a:r>
          </a:p>
          <a:p>
            <a:pPr>
              <a:lnSpc>
                <a:spcPct val="100000"/>
              </a:lnSpc>
              <a:defRPr sz="2400">
                <a:solidFill>
                  <a:srgbClr val="3E5E5C"/>
                </a:solidFill>
                <a:latin typeface="Calibri"/>
              </a:defRPr>
            </a:pPr>
            <a:r>
              <a:t>Indeed those who have faith and do righteous deeds—it is they who are the best of creatures.</a:t>
            </a:r>
          </a:p>
        </p:txBody>
      </p:sp>
      <p:sp>
        <p:nvSpPr>
          <p:cNvPr id="3" name="Text Placeholder 2"/>
          <p:cNvSpPr>
            <a:spLocks noGrp="1"/>
          </p:cNvSpPr>
          <p:nvPr>
            <p:ph type="body" sz="quarter" idx="11"/>
          </p:nvPr>
        </p:nvSpPr>
        <p:spPr/>
        <p:txBody>
          <a:bodyPr/>
          <a:lstStyle/>
          <a:p>
            <a:r>
              <a:t>Al-Bayyinah 98:7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353</Words>
  <Application>Microsoft Macintosh PowerPoint</Application>
  <PresentationFormat>On-screen Show (4:3)</PresentationFormat>
  <Paragraphs>31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2025-03-05T16:47:25Z</dcterms:modified>
  <cp:category/>
</cp:coreProperties>
</file>