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Al-Qadr (97)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ٱلْقَدْر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Power)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بِّسْمِ ٱللَّهِ ٱلرَّحْمَـٰنِ ٱلرَّحِيمِ إِنَّآ أَنزَلْنَـٰهُ فِى لَيْلَةِ ٱلْقَدْرِ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sent it down on the Night of Ordainment.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لَيْلَةُ ٱلْقَدْرِ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the Night of Ordainment?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لَيْلَةُ ٱلْقَدْرِ خَيْرٌ مِّنْ أَلْفِ شَهْرٍ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Night of Ordainment is better than a thousand months.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تَنَزَّلُ ٱلْمَلَـٰٓئِكَةُ وَٱلرُّوحُ فِيهَا بِإِذْنِ رَبِّهِم مِّن كُلِّ أَمْرٍ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it the angels and the Spirit descend, by the leave of their Lord, with every command.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سَلَـٰمٌ هِىَ حَتَّىٰ مَطْلَعِ ٱلْفَجْرِ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peaceful until the rising of the dawn.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Al-Qadr 97:5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141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2025-03-05T16:47:07Z</dcterms:modified>
  <cp:category/>
</cp:coreProperties>
</file>