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Al-Qadr (97)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ٱلْقَدْر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Power)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Al-Qadr 97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بِّسْمِ ٱللَّهِ ٱلرَّحْمَـٰنِ ٱلرَّحِيمِ إِنَّآ أَنزَلْنَـٰهُ فِى لَيْلَةِ ٱلْقَدْرِ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We sent it down on the Night of Ordainment.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Al-Qadr 97:1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وَمَآ أَدْرَىٰكَ مَا لَيْلَةُ ٱلْقَدْرِ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what will show you what is the Night of Ordainment?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Al-Qadr 97:2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لَيْلَةُ ٱلْقَدْرِ خَيْرٌ مِّنْ أَلْفِ شَهْرٍ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Night of Ordainment is better than a thousand months.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Al-Qadr 97:3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تَنَزَّلُ ٱلْمَلَـٰٓئِكَةُ وَٱلرُّوحُ فِيهَا بِإِذْنِ رَبِّهِم مِّن كُلِّ أَمْرٍ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it the angels and the Spirit descend, by the leave of their Lord, with every command.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Al-Qadr 97:4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سَلَـٰمٌ هِىَ حَتَّىٰ مَطْلَعِ ٱلْفَجْرِ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 is peaceful until the rising of the dawn.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Al-Qadr 97:5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141</Words>
  <Application>Microsoft Macintosh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2025-03-05T16:47:07Z</dcterms:modified>
  <cp:category/>
</cp:coreProperties>
</file>