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Al-Alaq (96)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ٱلْعَلَق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Clot)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إِلَىٰ رَبِّكَ ٱلرُّجْعَىٰٓ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to your Lord is the return.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أَرَءَيْتَ ٱلَّذِى يَنْهَىٰ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Tell me, he who forbids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عَبْدًا إِذَا صَلَّىٰٓ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servant when he prays,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أَرَءَيْتَ إِن كَانَ عَلَى ٱلْهُدَىٰٓ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tell me, should he be on [true] guidance,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أَوْ أَمَرَ بِٱلتَّقْوَىٰٓ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or bid [others] to Godwariness,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أَرَءَيْتَ إِن كَذَّبَ وَتَوَلَّىٰٓ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tell me, should he call him a liar and turn away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يَعْلَم بِأَنَّ ٱللَّهَ يَرَىٰ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—does he not know that Allah sees [him]?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لَئِن لَّمْ يَنتَهِ لَنَسْفَعًۢا بِٱلنَّاصِيَةِ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If he does not cease, We shall seize him by the forelock,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نَاصِيَةٍ كَـٰذِبَةٍ خَاطِئَةٍ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lying, sinful forelock!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فَلْيَدْعُ نَادِيَهُۥ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let him call out his gang!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سَنَدْعُ ٱلزَّبَانِيَةَ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[too] shall call the keepers of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لَا تُطِعْهُ وَٱسْجُدْ وَٱقْتَرِب 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Do not obey him, but prostrate and draw near [to Allah]!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96:19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>
              <a:spcAft>
                <a:spcPts val="0"/>
              </a:spcAft>
              <a:defRPr sz="4000">
                <a:solidFill>
                  <a:srgbClr val="777764"/>
                </a:solidFill>
                <a:latin typeface="Scheherazade"/>
              </a:defRPr>
            </a:pPr>
            <a:r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t>WAJIB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ٱقْرَأْ بِٱسْمِ رَبِّكَ ٱلَّذِى خَلَقَ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Read in the Name of your Lord who created;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خَلَقَ ٱلْإِنسَـٰنَ مِنْ عَلَقٍ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created man from a clinging mass.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ٱقْرَأْ وَرَبُّكَ ٱلْأَكْرَمُ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Read, and your Lord is the most generous,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عَلَّمَ بِٱلْقَلَمِ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taught by the pen,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عَلَّمَ ٱلْإِنسَـٰنَ مَا لَمْ يَعْلَمْ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taught man what he did not know.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كَلَّآ إِنَّ ٱلْإِنسَـٰنَ لَيَطْغَىٰٓ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man becomes rebellious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أَن رَّءَاهُ ٱسْتَغْنَىٰٓ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he considers himself without need.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Al-Alaq 96:7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319</Words>
  <Application>Microsoft Macintosh PowerPoint</Application>
  <PresentationFormat>On-screen Show (4:3)</PresentationFormat>
  <Paragraphs>66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2025-03-05T16:46:50Z</dcterms:modified>
  <cp:category/>
</cp:coreProperties>
</file>