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At-Tin (95)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ٱلتِّين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Fig)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أَلَيْسَ ٱللَّهُ بِأَحْكَمِ ٱلْحَـٰكِمِينَ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not Allah the fairest of all judges?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بِّسْمِ ٱللَّهِ ٱلرَّحْمَـٰنِ ٱلرَّحِيمِ وَٱلتِّينِ وَٱلزَّيْتُونِ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fig and the olive,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وَطُورِ سِينِينَ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Mount Sinai,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وَهَـٰذَا ٱلْبَلَدِ ٱلْأَمِينِ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by this secure town: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لَقَدْ خَلَقْنَا ٱلْإِنسَـٰنَ فِىٓ أَحْسَنِ تَقْوِيمٍ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certainly created man in the best of forms;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رَدَدْنَـٰهُ أَسْفَلَ سَـٰفِلِينَ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We relegated him to the lowest of the low,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ٱلَّذِينَ ءَامَنُوا۟ وَعَمِلُوا۟ ٱلصَّـٰلِحَـٰتِ فَلَهُمْ أَجْرٌ غَيْرُ مَمْنُونٍ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those who have faith and do righteous deeds. There will be an everlasting reward for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 يُكَذِّبُكَ بَعْدُ بِٱلدِّينِ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what makes you deny the Retribution?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At-Tin 95:7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161</Words>
  <Application>Microsoft Macintosh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2025-03-05T16:46:33Z</dcterms:modified>
  <cp:category/>
</cp:coreProperties>
</file>