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Ash-Sharh (94)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ٱلشَّرْح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Relief)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وَإِلَىٰ رَبِّكَ فَٱرْغَب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supplicate your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Ash-Sharh 94:8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Ash-Sharh 94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نَشْرَحْ لَكَ صَدْرَكَ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We not open your breast for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Ash-Sharh 94:1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وَوَضَعْنَا عَنكَ وِزْرَكَ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relieve you of your burden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Ash-Sharh 94:2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ٱلَّذِىٓ أَنقَضَ ظَهْرَكَ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which [almost] broke your back?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Ash-Sharh 94:3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وَرَفَعْنَا لَكَ ذِكْرَكَ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We not exalt your name?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Ash-Sharh 94:4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 مَعَ ٱلْعُسْرِ يُسْرًا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ease accompanies hardship.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Ash-Sharh 94:5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مَعَ ٱلْعُسْرِ يُسْرًا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ease accompanies hardship.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Ash-Sharh 94:6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فَإِذَا فَرَغْتَ فَٱنصَبْ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when you are done, appoint,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Ash-Sharh 94:7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128</Words>
  <Application>Microsoft Macintosh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2025-03-05T16:46:15Z</dcterms:modified>
  <cp:category/>
</cp:coreProperties>
</file>