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Ad-Duha (93)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ٱلضُّحَىٰ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Morning Hours)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وَوَجَدَكَ عَآئِلًا فَأَغْنَىٰ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He not find you needy, and enrich you?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فَأَمَّا ٱلْيَتِيمَ فَلَا تَقْهَرْ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So, as for the orphan, do not oppress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وَأَمَّا ٱلسَّآئِلَ فَلَا تَنْهَرْ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as for the beggar, do not chide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وَأَمَّا بِنِعْمَةِ رَبِّكَ فَحَدِّثْ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as for your Lord’s blessing, proclaim it!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وَٱلضُّحَىٰ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morning brightness,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وَٱلَّيْلِ إِذَا سَجَىٰ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by the night when it is calm!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 وَدَّعَكَ رَبُّكَ وَمَا قَلَىٰ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Your Lord has neither forsaken you, nor is He displeased with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وَلَلْـَٔاخِرَةُ خَيْرٌ لَّكَ مِنَ ٱلْأُولَىٰ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Hereafter shall be better for you than the world.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وَلَسَوْفَ يُعْطِيكَ رَبُّكَ فَتَرْضَىٰٓ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Soon your Lord will give you [that with which] you will be pleased.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يَجِدْكَ يَتِيمًا فَـَٔاوَىٰ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He not find you an orphan, and shelter you?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وَوَجَدَكَ ضَآلًّا فَهَدَىٰ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He not find you astray, and guide you?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Ad-Duha 93:7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219</Words>
  <Application>Microsoft Macintosh PowerPoint</Application>
  <PresentationFormat>On-screen Show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2025-03-05T16:45:58Z</dcterms:modified>
  <cp:category/>
</cp:coreProperties>
</file>