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0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21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68224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05384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smtClean="0">
                <a:solidFill>
                  <a:srgbClr val="2F4858"/>
                </a:solidFill>
                <a:latin typeface="Sc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1DF006D2-CDC2-1FE3-A5AF-F9DF1352F4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53720" y="4998403"/>
            <a:ext cx="8036560" cy="487997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800" kern="1200" smtClean="0">
                <a:solidFill>
                  <a:srgbClr val="3E5E5C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FCC5F84-FA50-5BB3-8AC4-1CDC51DB09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3720" y="5862320"/>
            <a:ext cx="8036560" cy="33528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1600" i="1" kern="1200" dirty="0" smtClean="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EC3E0F-64FF-6994-1164-96EE29574C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672580" y="182880"/>
            <a:ext cx="2044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/>
            </a:lvl1pPr>
            <a:lvl5pPr marL="1828800" indent="0" algn="ctr">
              <a:buNone/>
              <a:defRPr/>
            </a:lvl5pPr>
          </a:lstStyle>
          <a:p>
            <a:pPr algn="ctr">
              <a:spcAft>
                <a:spcPts val="0"/>
              </a:spcAft>
              <a:defRPr sz="4800">
                <a:solidFill>
                  <a:srgbClr val="777764"/>
                </a:solidFill>
                <a:latin typeface="Scheherazade"/>
              </a:defRPr>
            </a:pPr>
            <a:r>
              <a:rPr lang="ar-SA" sz="4000" dirty="0"/>
              <a:t>۩</a:t>
            </a:r>
          </a:p>
          <a:p>
            <a:pPr algn="ctr">
              <a:defRPr sz="2000" b="0">
                <a:solidFill>
                  <a:srgbClr val="2F4858"/>
                </a:solidFill>
              </a:defRPr>
            </a:pPr>
            <a:r>
              <a:rPr lang="en-GB" dirty="0"/>
              <a:t>WAJIB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t>Surah Ash-Shams (91)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ٱلشَّمْس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(The Sun)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Translation: Ali Quli Qarai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فَأَلْهَمَهَا فُجُورَهَا وَتَقْوَىٰهَا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inspired it with [discernment between] its virtues and vices: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91:8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قَدْ أَفْلَحَ مَن زَكَّىٰهَا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one who purifies it is felicitous,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91:9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وَقَدْ خَابَ مَن دَسَّىٰهَا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one who betrays it fails.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91:10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كَذَّبَتْ ثَمُودُ بِطَغْوَىٰهَآ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[people of] Thamud denied [Allah’s signs] out of their rebellion,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إِذِ ٱنۢبَعَثَ أَشْقَىٰهَا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when the most wretched of them rose up.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فَقَالَ لَهُمْ رَسُولُ ٱللَّهِ نَاقَةَ ٱللَّهِ وَسُقْيَـٰهَا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The apostle of Allah had told them, ‘This is Allah’s she-camel, let her drink!’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فَكَذَّبُوهُ فَعَقَرُوهَا فَدَمْدَمَ عَلَيْهِمْ رَبُّهُم بِذَنۢبِهِمْ فَسَوَّىٰهَا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But they impugned him and hamstrung her. So their Lord took them unawares by night because of their sin, and levelled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وَلَا يَخَافُ عُقْبَـٰهَا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And He does not fear its outcome.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بِسْمِ ٱللَّهِ ٱلرَّحْمَـٰنِ ٱلرَّحِيمِ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In the Name of Allah, 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وَٱلشَّمْسِ وَضُحَىٰهَا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sun and her forenoon splendour,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91:1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وَٱلْقَمَرِ إِذَا تَلَىٰهَا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moon when he follows 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91:2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وَٱلنَّهَارِ إِذَا جَلَّىٰهَا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day when it reveals 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91:3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وَٱلَّيْلِ إِذَا يَغْشَىٰهَا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night when it covers 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91:4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وَٱلسَّمَآءِ وَمَا بَنَىٰهَا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sky and Him who built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91:5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وَٱلْأَرْضِ وَمَا طَحَىٰهَا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earth and Him who spread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91:6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defRPr sz="4200">
                <a:solidFill>
                  <a:srgbClr val="2F4858"/>
                </a:solidFill>
                <a:latin typeface="Scheherazade"/>
              </a:defRPr>
            </a:pPr>
            <a:r>
              <a:t>وَنَفْسٍ وَمَا سَوَّىٰهَا</a:t>
            </a:r>
          </a:p>
          <a:p>
            <a:pPr>
              <a:lnSpc>
                <a:spcPct val="100000"/>
              </a:lnSpc>
              <a:defRPr sz="2400">
                <a:solidFill>
                  <a:srgbClr val="3E5E5C"/>
                </a:solidFill>
                <a:latin typeface="Calibri"/>
              </a:defRPr>
            </a:pPr>
            <a:r>
              <a:t>by the soul and Him who fashioned it,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Ash-Shams 91:7</a:t>
            </a:r>
          </a:p>
        </p:txBody>
      </p:sp>
      <p:sp>
        <p:nvSpPr>
          <p:cNvPr id="4" name="Text Placeholder 3" hidden="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279</Words>
  <Application>Microsoft Macintosh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Scheherazade</vt:lpstr>
      <vt:lpstr>Scheherazade New</vt:lpstr>
      <vt:lpstr>Quran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16</cp:revision>
  <dcterms:created xsi:type="dcterms:W3CDTF">2013-01-27T09:14:16Z</dcterms:created>
  <dcterms:modified xsi:type="dcterms:W3CDTF">2025-03-05T16:45:23Z</dcterms:modified>
  <cp:category/>
</cp:coreProperties>
</file>