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Al-Balad (90)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ٱلْبَلَد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City)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نَجْعَل لَّهُۥ عَيْنَيْنِ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We not made for him two eyes,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وَلِسَانًا وَشَفَتَيْنِ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tongue, and two lips,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وَهَدَيْنَـٰهُ ٱلنَّجْدَيْنِ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shown him the two paths [of good and evil]?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فَلَا ٱقْتَحَمَ ٱلْعَقَبَةَ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Yet he has not embarked upon the uphill task.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أَدْرَىٰكَ مَا ٱلْعَقَبَةُ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what will show you what is the uphill task?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فَكُّ رَقَبَةٍ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[It is] the freeing of a slave,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أَوْ إِطْعَـٰمٌ فِى يَوْمٍ ذِى مَسْغَبَةٍ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or feeding, during days of [general] starvation,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يَتِيمًا ذَا مَقْرَبَةٍ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 orphan among relatives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أَوْ مِسْكِينًا ذَا مَتْرَبَةٍ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or a needy man in desolation,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كَانَ مِنَ ٱلَّذِينَ ءَامَنُوا۟ وَتَوَاصَوْا۟ بِٱلصَّبْرِ وَتَوَاصَوْا۟ بِٱلْمَرْحَمَةِ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while being one of those who have faith and enjoin one another to patience, and enjoin one another to compassion.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أُو۟لَـٰٓئِكَ أَصْحَـٰبُ ٱلْمَيْمَنَةِ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are the People of the Right Hand.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وَٱلَّذِينَ كَفَرُوا۟ بِـَٔايَـٰتِنَا هُمْ أَصْحَـٰبُ ٱلْمَشْـَٔمَةِ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those who defy Our signs, they are the People of the Left Hand.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عَلَيْهِمْ نَارٌ مُّؤْصَدَةٌۢ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closed Fire will be [imposed] upon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لَآ أُقْسِمُ بِهَـٰذَا ٱلْبَلَدِ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 swear by this town,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وَأَنتَ حِلٌّۢ بِهَـٰذَا ٱلْبَلَدِ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you reside in this town;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وَوَالِدٍ وَمَا وَلَدَ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[and] by the father and him whom he begot: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لَقَدْ خَلَقْنَا ٱلْإِنسَـٰنَ فِى كَبَدٍ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created man in travail.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أَيَحْسَبُ أَن لَّن يَقْدِرَ عَلَيْهِ أَحَدٌ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Does he suppose that no one will ever have power over him?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يَقُولُ أَهْلَكْتُ مَالًا لُّبَدًا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says, ‘I have squandered immense wealth.’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أَيَحْسَبُ أَن لَّمْ يَرَهُۥٓ أَحَدٌ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Does he suppose that no one sees him?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Al-Balad 90:7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358</Words>
  <Application>Microsoft Macintosh PowerPoint</Application>
  <PresentationFormat>On-screen Show (4:3)</PresentationFormat>
  <Paragraphs>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2025-03-05T16:45:05Z</dcterms:modified>
  <cp:category/>
</cp:coreProperties>
</file>