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Al-Fajr (89)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ٱلْفَجْر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Dawn)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ٱلَّتِى لَمْ يُخْلَقْ مِثْلُهَا فِى ٱلْبِلَـٰدِ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like of which was not created among cities,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Al-Fajr 89:8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وَثَمُودَ ٱلَّذِينَ جَابُوا۟ ٱلصَّخْرَ بِٱلْوَادِ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[the people of] Thamud, who hollowed out the rocks in the valley,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Al-Fajr 89:9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وَفِرْعَوْنَ ذِى ٱلْأَوْتَادِ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Pharaoh, the impaler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Al-Fajr 89:10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ٱلَّذِينَ طَغَوْا۟ فِى ٱلْبِلَـٰدِ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—those who rebelled [against Allah] in their cities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Al-Fajr 89:11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فَأَكْثَرُوا۟ فِيهَا ٱلْفَسَادَ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caused much corruption in them,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Al-Fajr 89:12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فَصَبَّ عَلَيْهِمْ رَبُّكَ سَوْطَ عَذَابٍ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your Lord poured on them lashes of punishment.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Al-Fajr 89:13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رَبَّكَ لَبِٱلْمِرْصَادِ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your Lord is in ambush.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Al-Fajr 89:14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فَأَمَّا ٱلْإِنسَـٰنُ إِذَا مَا ٱبْتَلَىٰهُ رَبُّهُۥ فَأَكْرَمَهُۥ وَنَعَّمَهُۥ فَيَقُولُ رَبِّىٓ أَكْرَمَنِ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As for man, whenever his Lord tests him, and grants him honour, and blesses him, he says, ‘My Lord has honoured me.’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Al-Fajr 89:15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وَأَمَّآ إِذَا مَا ٱبْتَلَىٰهُ فَقَدَرَ عَلَيْهِ رِزْقَهُۥ فَيَقُولُ رَبِّىٓ أَهَـٰنَنِ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But when He tests him and tightens for him his provision, he says, ‘My Lord has humiliated me.’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Al-Fajr 89:16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كَلَّا ۖ بَل لَّا تُكْرِمُونَ ٱلْيَتِيمَ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No indeed! No, you do not honour the orphan,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Al-Fajr 89:17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Al-Fajr 89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وَلَا تَحَـٰٓضُّونَ عَلَىٰ طَعَامِ ٱلْمِسْكِينِ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do not urge the feeding of the needy.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Al-Fajr 89:18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وَتَأْكُلُونَ ٱلتُّرَاثَ أَكْلًا لَّمًّا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You eat the inheritance rapaciously,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Al-Fajr 89:19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وَتُحِبُّونَ ٱلْمَالَ حُبًّا جَمًّا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love wealth with much fondness.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Al-Fajr 89:20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كَلَّآ إِذَا دُكَّتِ ٱلْأَرْضُ دَكًّا دَكًّا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No indeed! When the earth is levelled to a plain,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Al-Fajr 89:21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وَجَآءَ رَبُّكَ وَٱلْمَلَكُ صَفًّا صَفًّا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your Lord [’s edict] arrives with the angels in ranks,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Al-Fajr 89:22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وَجِا۟ىٓءَ يَوْمَئِذٍۭ بِجَهَنَّمَ ۚ يَوْمَئِذٍ يَتَذَكَّرُ ٱلْإِنسَـٰنُ وَأَنَّىٰ لَهُ ٱلذِّكْرَىٰ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day when hell is brought [near], man will take admonition on that day, but what will that admonition avail him?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Al-Fajr 89:23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يَقُولُ يَـٰلَيْتَنِى قَدَّمْتُ لِحَيَاتِى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 will say, ‘Alas, had I sent ahead for my life [in the Hereafter]!’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Al-Fajr 89:24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فَيَوْمَئِذٍ لَّا يُعَذِّبُ عَذَابَهُۥٓ أَحَدٌ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On that day none shall punish as He punishes,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Al-Fajr 89:25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وَلَا يُوثِقُ وَثَاقَهُۥٓ أَحَدٌ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none shall bind as He binds.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Al-Fajr 89:26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يَـٰٓأَيَّتُهَا ٱلنَّفْسُ ٱلْمُطْمَئِنَّةُ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‘O soul at peace!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Al-Fajr 89:27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وَٱلْفَجْرِ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Dawn,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Al-Fajr 89:1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ٱرْجِعِىٓ إِلَىٰ رَبِّكِ رَاضِيَةً مَّرْضِيَّةً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Return to your Lord, pleased and pleasing!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Al-Fajr 89:28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فَٱدْخُلِى فِى عِبَـٰدِى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enter among My servants,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Al-Fajr 89:29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وَٱدْخُلِى جَنَّتِى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enter My paradise!’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Al-Fajr 89:30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وَلَيَالٍ عَشْرٍ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ten nights,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Al-Fajr 89:2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وَٱلشَّفْعِ وَٱلْوَتْرِ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Even and the Odd,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Al-Fajr 89:3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وَٱلَّيْلِ إِذَا يَسْرِ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night when it departs!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Al-Fajr 89:4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هَلْ فِى ذَٰلِكَ قَسَمٌ لِّذِى حِجْرٍ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Is there an oath in that for one possessing intellect?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Al-Fajr 89:5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أَلَمْ تَرَ كَيْفَ فَعَلَ رَبُّكَ بِعَادٍ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Have you not regarded how your Lord dealt with [the people of] ‘Ad,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Al-Fajr 89:6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إِرَمَ ذَاتِ ٱلْعِمَادِ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[and] Iram, [the city] of the pillars,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Al-Fajr 89:7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563</Words>
  <Application>Microsoft Macintosh PowerPoint</Application>
  <PresentationFormat>On-screen Show (4:3)</PresentationFormat>
  <Paragraphs>97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2025-03-05T16:44:48Z</dcterms:modified>
  <cp:category/>
</cp:coreProperties>
</file>