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Al-Ghashiyah (88)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ٱلْغَاشِيَة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Overwhelming)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وُجُوهٌ يَوْمَئِذٍ نَّاعِمَةٌ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Some faces on that day will be joyous,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لِّسَعْيِهَا رَاضِيَةٌ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pleased with their endeavour,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جَنَّةٍ عَالِيَةٍ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a lofty garden,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تَسْمَعُ فِيهَا لَـٰغِيَةً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where they will not hear any vain talk.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فِيهَا عَيْنٌ جَارِيَةٌ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it is a flowing spring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فِيهَا سُرُرٌ مَّرْفُوعَةٌ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raised couches,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وَأَكْوَابٌ مَّوْضُوعَةٌ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with goblets set,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وَنَمَارِقُ مَصْفُوفَةٌ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cushions laid out in an array,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وَزَرَابِىُّ مَبْثُوثَةٌ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carpets spread out.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أَفَلَا يَنظُرُونَ إِلَى ٱلْإِبِلِ كَيْفَ خُلِقَتْ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not observe the camel, [to see] how it has been created?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وَإِلَى ٱلسَّمَآءِ كَيْفَ رُفِعَتْ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sky, how it has been raised?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وَإِلَى ٱلْجِبَالِ كَيْفَ نُصِبَتْ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mountains, how they have been set?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وَإِلَى ٱلْأَرْضِ كَيْفَ سُطِحَتْ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earth, how it has been surfaced?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فَذَكِّرْ إِنَّمَآ أَنتَ مُذَكِّرٌ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admonish—for you are only an admonisher,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لَّسْتَ عَلَيْهِم بِمُصَيْطِرٍ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not a taskmaster over them—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مَن تَوَلَّىٰ وَكَفَرَ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 him who turns back and disbelieves.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فَيُعَذِّبُهُ ٱللَّهُ ٱلْعَذَابَ ٱلْأَكْبَرَ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Him Allah will punish with the greatest punishment.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إِلَيْنَآ إِيَابَهُمْ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to Us will be their return.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إِنَّ عَلَيْنَا حِسَابَهُم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Then, indeed, their reckoning will lie with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هَلْ أَتَىٰكَ حَدِيثُ ٱلْغَـٰشِيَةِ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you receive the account of the Enveloper?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وُجُوهٌ يَوْمَئِذٍ خَـٰشِعَةٌ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Some faces on that day will be humbled,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عَامِلَةٌ نَّاصِبَةٌ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wrought-up and weary: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تَصْلَىٰ نَارًا حَامِيَةً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enter a scorching fire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تُسْقَىٰ مِنْ عَيْنٍ ءَانِيَةٍ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made to drink from a boiling spring.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لَّيْسَ لَهُمْ طَعَامٌ إِلَّا مِن ضَرِيعٍ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have no food except cactus,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يُسْمِنُ وَلَا يُغْنِى مِن جُوعٍ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neither nourishing, nor of avail against hunger.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Al-Ghashiyah 88:7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386</Words>
  <Application>Microsoft Macintosh PowerPoint</Application>
  <PresentationFormat>On-screen Show (4:3)</PresentationFormat>
  <Paragraphs>85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2025-03-05T16:44:31Z</dcterms:modified>
  <cp:category/>
</cp:coreProperties>
</file>