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00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215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68224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05384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smtClean="0">
                <a:solidFill>
                  <a:srgbClr val="2F4858"/>
                </a:solidFill>
                <a:latin typeface="Sc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DF006D2-CDC2-1FE3-A5AF-F9DF1352F43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53720" y="4998403"/>
            <a:ext cx="8036560" cy="487997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800" kern="1200" smtClean="0">
                <a:solidFill>
                  <a:srgbClr val="3E5E5C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9FCC5F84-FA50-5BB3-8AC4-1CDC51DB098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3720" y="5862320"/>
            <a:ext cx="8036560" cy="33528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1600" i="1" kern="1200" dirty="0" smtClean="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3EC3E0F-64FF-6994-1164-96EE29574CF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672580" y="182880"/>
            <a:ext cx="2044700" cy="144655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/>
            </a:lvl1pPr>
            <a:lvl5pPr marL="1828800" indent="0" algn="ctr">
              <a:buNone/>
              <a:defRPr/>
            </a:lvl5pPr>
          </a:lstStyle>
          <a:p>
            <a:pPr algn="ctr">
              <a:spcAft>
                <a:spcPts val="0"/>
              </a:spcAft>
              <a:defRPr sz="4800">
                <a:solidFill>
                  <a:srgbClr val="777764"/>
                </a:solidFill>
                <a:latin typeface="Scheherazade"/>
              </a:defRPr>
            </a:pPr>
            <a:r>
              <a:rPr lang="ar-SA" sz="4000" dirty="0"/>
              <a:t>۩</a:t>
            </a:r>
          </a:p>
          <a:p>
            <a:pPr algn="ctr">
              <a:defRPr sz="2000" b="0">
                <a:solidFill>
                  <a:srgbClr val="2F4858"/>
                </a:solidFill>
              </a:defRPr>
            </a:pPr>
            <a:r>
              <a:rPr lang="en-GB" dirty="0"/>
              <a:t>WAJIB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t>Surah At-Tariq (86)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ٱلطَّارِق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t>(The Morning Star)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t>Translation: Ali Quli Qarai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إِنَّهُۥ عَلَىٰ رَجْعِهِۦ لَقَادِرٌ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Indeed He is able to bring him back [after death],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At-Tariq 86:8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يَوْمَ تُبْلَى ٱلسَّرَآئِرُ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on the day when the secrets are examined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At-Tariq 86:9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فَمَا لَهُۥ مِن قُوَّةٍ وَلَا نَاصِرٍ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he shall have neither power nor helper.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At-Tariq 86:10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وَٱلسَّمَآءِ ذَاتِ ٱلرَّجْعِ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By the resurgent heaven,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At-Tariq 86:11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وَٱلْأَرْضِ ذَاتِ ٱلصَّدْعِ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by the furrowed earth: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At-Tariq 86:12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إِنَّهُۥ لَقَوْلٌ فَصْلٌ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it is indeed a conclusive discourse,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At-Tariq 86:13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وَمَا هُوَ بِٱلْهَزْلِ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not a jest.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At-Tariq 86:14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إِنَّهُمْ يَكِيدُونَ كَيْدًا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Indeed they are devising a stratagem,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At-Tariq 86:15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وَأَكِيدُ كَيْدًا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I [too] am devising a plan.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At-Tariq 86:16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فَمَهِّلِ ٱلْكَـٰفِرِينَ أَمْهِلْهُمْ رُوَيْدًۢا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So respite the faithless; give them a gentle respite.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At-Tariq 86:17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بِسْمِ ٱللَّهِ ٱلرَّحْمَـٰنِ ٱلرَّحِيمِ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 the Name of Allah, 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At-Tariq 86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وَٱلسَّمَآءِ وَٱلطَّارِقِ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By the heaven, and by the nightly visitor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At-Tariq 86:1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وَمَآ أَدْرَىٰكَ مَا ٱلطَّارِقُ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(and what will show you what is the nightly visitor?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At-Tariq 86:2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ٱلنَّجْمُ ٱلثَّاقِبُ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It is the brilliant star]: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At-Tariq 86:3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 كُلُّ نَفْسٍ لَّمَّا عَلَيْهَا حَافِظٌ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there is a guard over every soul.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At-Tariq 86:4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فَلْيَنظُرِ ٱلْإِنسَـٰنُ مِمَّ خُلِقَ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So let man consider from what he was created.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At-Tariq 86:5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خُلِقَ مِن مَّآءٍ دَافِقٍ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He was created from an effusing fluid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At-Tariq 86:6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يَخْرُجُ مِنۢ بَيْنِ ٱلصُّلْبِ وَٱلتَّرَآئِبِ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which issues from between the loins and the breast-bones.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At-Tariq 86:7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271</Words>
  <Application>Microsoft Macintosh PowerPoint</Application>
  <PresentationFormat>On-screen Show (4:3)</PresentationFormat>
  <Paragraphs>58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Scheherazade</vt:lpstr>
      <vt:lpstr>Scheherazade New</vt:lpstr>
      <vt:lpstr>Quran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16</cp:revision>
  <dcterms:created xsi:type="dcterms:W3CDTF">2013-01-27T09:14:16Z</dcterms:created>
  <dcterms:modified xsi:type="dcterms:W3CDTF">2025-03-05T16:43:56Z</dcterms:modified>
  <cp:category/>
</cp:coreProperties>
</file>