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At-Tariq (86)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ٱلطَّارِق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Morning Star)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عَلَىٰ رَجْعِهِۦ لَقَادِرٌ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He is able to bring him back [after death],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تُبْلَى ٱلسَّرَآئِرُ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the day when the secrets are examined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لَهُۥ مِن قُوَّةٍ وَلَا نَاصِرٍ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shall have neither power nor helper.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وَٱلسَّمَآءِ ذَاتِ ٱلرَّجْعِ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resurgent heaven,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وَٱلْأَرْضِ ذَاتِ ٱلصَّدْعِ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by the furrowed earth: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لَقَوْلٌ فَصْلٌ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indeed a conclusive discourse,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هُوَ بِٱلْهَزْلِ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not a jest.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يَكِيدُونَ كَيْدًا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are devising a stratagem,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وَأَكِيدُ كَيْدًا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 [too] am devising a plan.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فَمَهِّلِ ٱلْكَـٰفِرِينَ أَمْهِلْهُمْ رُوَيْدًۢا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respite the faithless; give them a gentle respite.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وَٱلسَّمَآءِ وَٱلطَّارِقِ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heaven, and by the nightly visitor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وَمَآ أَدْرَىٰكَ مَا ٱلطَّارِقُ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(and what will show you what is the nightly visitor?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ٱلنَّجْمُ ٱلثَّاقِبُ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the brilliant star]: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 كُلُّ نَفْسٍ لَّمَّا عَلَيْهَا حَافِظٌ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is a guard over every soul.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فَلْيَنظُرِ ٱلْإِنسَـٰنُ مِمَّ خُلِقَ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let man consider from what he was created.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خُلِقَ مِن مَّآءٍ دَافِقٍ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was created from an effusing fluid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يَخْرُجُ مِنۢ بَيْنِ ٱلصُّلْبِ وَٱلتَّرَآئِبِ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issues from between the loins and the breast-bones.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At-Tariq 86:7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271</Words>
  <Application>Microsoft Macintosh PowerPoint</Application>
  <PresentationFormat>On-screen Show (4:3)</PresentationFormat>
  <Paragraphs>58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2025-03-05T16:43:56Z</dcterms:modified>
  <cp:category/>
</cp:coreProperties>
</file>