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Al-Inshiqaq (84)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ٱلْإِنْشِقَاق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Splitting Open)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فَسَوْفَ يُحَاسَبُ حِسَابًا يَسِيرًا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will receive an easy reckoning,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وَيَنقَلِبُ إِلَىٰٓ أَهْلِهِۦ مَسْرُورًا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he will return to his folks joyfully.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وَأَمَّا مَنْ أُوتِىَ كِتَـٰبَهُۥ وَرَآءَ ظَهْرِهِۦ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as for him who is given his record from behind his back,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فَسَوْفَ يَدْعُوا۟ ثُبُورًا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will pray for annihilation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وَيَصْلَىٰ سَعِيرًا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enter the Blaze.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إِنَّهُۥ كَانَ فِىٓ أَهْلِهِۦ مَسْرُورًا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he used to be joyful among his folk,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إِنَّهُۥ ظَنَّ أَن لَّن يَحُورَ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he thought that he would never return.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بَلَىٰٓ إِنَّ رَبَّهُۥ كَانَ بِهِۦ بَصِيرًا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Yes, his Lord had been watching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فَلَآ أُقْسِمُ بِٱلشَّفَقِ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 swear by the evening glow,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وَٱلَّيْلِ وَمَا وَسَقَ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night and what it is fraught with,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وَٱلْقَمَرِ إِذَا ٱتَّسَقَ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moon when it blooms full: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لَتَرْكَبُنَّ طَبَقًا عَن طَبَقٍ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you will surely fare from stage to stage.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فَمَا لَهُمْ لَا يُؤْمِنُونَ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What is the matter with them that they will not believe,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قُرِئَ عَلَيْهِمُ ٱلْقُرْءَانُ لَا يَسْجُدُونَ 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will not prostrate when the Quran is recited to them?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84:21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ctr">
              <a:spcAft>
                <a:spcPts val="0"/>
              </a:spcAft>
              <a:defRPr sz="4000">
                <a:solidFill>
                  <a:srgbClr val="777764"/>
                </a:solidFill>
                <a:latin typeface="Scheherazade"/>
              </a:defRPr>
            </a:pPr>
            <a:r>
              <a:t>۩</a:t>
            </a:r>
          </a:p>
          <a:p>
            <a:pPr algn="ctr">
              <a:defRPr sz="2000" b="0">
                <a:solidFill>
                  <a:srgbClr val="3E5E5C"/>
                </a:solidFill>
              </a:defRPr>
            </a:pPr>
            <a:r>
              <a:t>MUSTAHAB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بَلِ ٱلَّذِينَ كَفَرُوا۟ يُكَذِّبُونَ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Indeed, the faithless impugn [the Apostle],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وَٱللَّهُ أَعْلَمُ بِمَا يُوعُونَ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Allah knows best what they keep to themselves.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فَبَشِّرْهُم بِعَذَابٍ أَلِيمٍ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inform them of a painful punishment,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ٱلَّذِينَ ءَامَنُوا۟ وَعَمِلُوا۟ ٱلصَّـٰلِحَـٰتِ لَهُمْ أَجْرٌ غَيْرُ مَمْنُونٍۭ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excepting such as are faithful and do righteous deeds: for them there will be an everlasting reward.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إِذَا ٱلسَّمَآءُ ٱنشَقَّتْ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sky is split open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وَأَذِنَتْ لِرَبِّهَا وَحُقَّتْ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gives ear to its Lord as it should.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ٱلْأَرْضُ مُدَّتْ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earth is spread out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وَأَلْقَتْ مَا فِيهَا وَتَخَلَّتْ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throws out what is in it, emptying itself,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وَأَذِنَتْ لِرَبِّهَا وَحُقَّتْ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gives ear to its Lord as it should.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يَـٰٓأَيُّهَا ٱلْإِنسَـٰنُ إِنَّكَ كَادِحٌ إِلَىٰ رَبِّكَ كَدْحًا فَمُلَـٰقِيهِ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 man! You are labouring toward your Lord laboriously, and you will encounter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فَأَمَّا مَنْ أُوتِىَ كِتَـٰبَهُۥ بِيَمِينِهِۦ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Then, as for him who is given his record [of deeds] in his right hand,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Al-Inshiqaq 84:7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444</Words>
  <Application>Microsoft Macintosh PowerPoint</Application>
  <PresentationFormat>On-screen Show (4:3)</PresentationFormat>
  <Paragraphs>84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2025-03-05T16:43:21Z</dcterms:modified>
  <cp:category/>
</cp:coreProperties>
</file>