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Al-Mutaffifin (83)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ٱلْمُطَفِّفِين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Defrauding)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سِجِّينٌ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Sijjeen?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كِتَـٰبٌ مَّرْقُومٌ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a written record.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يَوْمَئِذٍ لِّلْمُكَذِّبِينَ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deniers on that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يُكَذِّبُونَ بِيَوْمِ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deny the Day of Retribution;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يُكَذِّبُ بِهِۦٓ إِلَّا كُلُّ مُعْتَدٍ أَثِيمٍ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none denies it except every sinful transgressor.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تُتْلَىٰ عَلَيْهِ ءَايَـٰتُنَا قَالَ أَسَـٰطِيرُ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Our signs are recited to him, he says, ‘Myths of the ancients!’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ۖ بَلْ ۜ رَانَ عَلَىٰ قُلُوبِهِم مَّا كَانُوا۟ يَكْسِبُونَ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No, that is not the case! Rather, their hearts have been sullied by what they have been earning.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إِنَّهُمْ عَن رَّبِّهِمْ يَوْمَئِذٍ لَّمَحْجُوبُونَ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they will be alienated from their Lord on that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إِنَّهُمْ لَصَالُوا۟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Afterward they will enter hell,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يُقَالُ هَـٰذَا ٱلَّذِى كُنتُم بِهِۦ تُكَذِّبُونَ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told, ‘This is what you used to deny!’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إِنَّ كِتَـٰبَ ٱلْأَبْرَارِ لَفِى عِلِّيِّينَ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 record of the pious is in Illeeyun.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عِلِّيُّونَ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Illeeyun?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كِتَـٰبٌ مَّرْقُومٌ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a written record,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يَشْهَدُهُ ٱلْمُقَرَّبُونَ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witnessed by those brought near [to Allah].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ٱلْأَبْرَارَ لَفِى نَعِيمٍ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pious shall be amid bliss,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 ٱلْأَرَآئِكِ يَنظُرُونَ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observing, [as they recline] on couches.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تَعْرِفُ فِى وُجُوهِهِمْ نَضْرَةَ ٱلنَّعِيمِ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will perceive in their faces the freshness of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يُسْقَوْنَ مِن رَّحِيقٍ مَّخْتُومٍ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served with a sealed pure wine,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خِتَـٰمُهُۥ مِسْكٌ ۚ وَفِى ذَٰلِكَ فَلْيَتَنَافَسِ ٱلْمُتَنَـٰفِسُونَ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whose seal is musk—for such let the viers vie—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وَمِزَاجُهُۥ مِن تَسْنِيمٍ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whose seasoning is from Tasneem,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لِّلْمُطَفِّفِينَ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defrauders, who use short measures,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عَيْنًا يَشْرَبُ بِهَا ٱلْمُقَرَّبُونَ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spring where those brought near [to Allah] drink.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ٱلَّذِينَ أَجْرَمُوا۟ كَانُوا۟ مِنَ ٱلَّذِينَ ءَامَنُوا۟ يَضْحَكُونَ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guilty used to laugh at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مَرُّوا۟ بِهِمْ يَتَغَامَزُونَ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they passed them by they would wink at each 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ٱنقَلَبُوٓا۟ إِلَىٰٓ أَهْلِهِمُ ٱنقَلَبُوا۟ فَكِهِينَ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they returned to their folks they would return amused,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رَأَوْهُمْ قَالُوٓا۟ إِنَّ هَـٰٓؤُلَآءِ لَضَآلُّونَ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they saw them they would say, ‘Indeed those are the astray!’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أُرْسِلُوا۟ عَلَيْهِمْ حَـٰفِظِينَ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Though they were not sent to watch over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فَٱلْيَوْمَ ٱلَّذِينَ ءَامَنُوا۟ مِنَ ٱلْكُفَّارِ يَضْحَكُونَ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today the faithful will laugh at the faithless,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 ٱلْأَرَآئِكِ يَنظُرُونَ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observing from their couches: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ثُوِّبَ ٱلْكُفَّارُ مَا كَانُوا۟ يَفْعَلُونَ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the faithless been requited for what they used to do?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إِذَا ٱكْتَالُوا۟ عَلَى ٱلنَّاسِ يَسْتَوْفُونَ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who, when they measure [a commodity bought] from the people, take the full measure,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كَالُوهُمْ أَو وَّزَنُوهُمْ يُخْسِرُونَ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diminish when they measure or weigh for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أَلَا يَظُنُّ أُو۟لَـٰٓئِكَ أَنَّهُم مَّبْعُوثُونَ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not know that they will be resurrected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لِيَوْمٍ عَظِيمٍ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a tremendous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يَقُومُ ٱلنَّاسُ لِرَبِّ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day when mankind will stand before the Lord of all the worlds?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إِنَّ كِتَـٰبَ ٱلْفُجَّارِ لَفِى سِجِّينٍ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 record of the vicious is in Sijjeen.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Al-Mutaffifin 83:7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656</Words>
  <Application>Microsoft Macintosh PowerPoint</Application>
  <PresentationFormat>On-screen Show (4:3)</PresentationFormat>
  <Paragraphs>115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2025-03-05T16:43:03Z</dcterms:modified>
  <cp:category/>
</cp:coreProperties>
</file>