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Al-Mutaffifin (83)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ٱلْمُطَفِّفِين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Defrauding)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وَمَآ أَدْرَىٰكَ مَا سِجِّينٌ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what will show you what is Sijjeen?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كِتَـٰبٌ مَّرْقُومٌ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is a written record.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وَيْلٌ يَوْمَئِذٍ لِّلْمُكَذِّبِينَ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Woe to the deniers on that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ٱلَّذِينَ يُكَذِّبُونَ بِيَوْمِ ٱلدِّينِ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who deny the Day of Retribution;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يُكَذِّبُ بِهِۦٓ إِلَّا كُلُّ مُعْتَدٍ أَثِيمٍ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none denies it except every sinful transgressor.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إِذَا تُتْلَىٰ عَلَيْهِ ءَايَـٰتُنَا قَالَ أَسَـٰطِيرُ ٱلْأَوَّلِينَ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Our signs are recited to him, he says, ‘Myths of the ancients!’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 ۖ بَلْ ۜ رَانَ عَلَىٰ قُلُوبِهِم مَّا كَانُوا۟ يَكْسِبُونَ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No, that is not the case! Rather, their hearts have been sullied by what they have been earning.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كَلَّآ إِنَّهُمْ عَن رَّبِّهِمْ يَوْمَئِذٍ لَّمَحْجُوبُونَ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Indeed, they will be alienated from their Lord on that day.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إِنَّهُمْ لَصَالُوا۟ ٱلْجَحِيمِ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Afterward they will enter hell,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ثُمَّ يُقَالُ هَـٰذَا ٱلَّذِى كُنتُم بِهِۦ تُكَذِّبُونَ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told, ‘This is what you used to deny!’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كَلَّآ إِنَّ كِتَـٰبَ ٱلْأَبْرَارِ لَفِى عِلِّيِّينَ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Indeed, the record of the pious is in Illeeyun.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وَمَآ أَدْرَىٰكَ مَا عِلِّيُّونَ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what will show you what is Illeeyun?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كِتَـٰبٌ مَّرْقُومٌ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is a written record,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يَشْهَدُهُ ٱلْمُقَرَّبُونَ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witnessed by those brought near [to Allah].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ٱلْأَبْرَارَ لَفِى نَعِيمٍ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pious shall be amid bliss,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عَلَى ٱلْأَرَآئِكِ يَنظُرُونَ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observing, [as they recline] on couches.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تَعْرِفُ فِى وُجُوهِهِمْ نَضْرَةَ ٱلنَّعِيمِ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You will perceive in their faces the freshness of bliss.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يُسْقَوْنَ مِن رَّحِيقٍ مَّخْتُومٍ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be served with a sealed pure wine,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خِتَـٰمُهُۥ مِسْكٌ ۚ وَفِى ذَٰلِكَ فَلْيَتَنَافَسِ ٱلْمُتَنَـٰفِسُونَ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whose seal is musk—for such let the viers vie—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وَمِزَاجُهُۥ مِن تَسْنِيمٍ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whose seasoning is from Tasneem,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وَيْلٌ لِّلْمُطَفِّفِينَ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Woe to the defrauders, who use short measures,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عَيْنًا يَشْرَبُ بِهَا ٱلْمُقَرَّبُونَ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 spring where those brought near [to Allah] drink.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ٱلَّذِينَ أَجْرَمُوا۟ كَانُوا۟ مِنَ ٱلَّذِينَ ءَامَنُوا۟ يَضْحَكُونَ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 guilty used to laugh at the faithful,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مَرُّوا۟ بِهِمْ يَتَغَامَزُونَ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when they passed them by they would wink at each other,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ٱنقَلَبُوٓا۟ إِلَىٰٓ أَهْلِهِمُ ٱنقَلَبُوا۟ فَكِهِينَ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when they returned to their folks they would return amused,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83:31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رَأَوْهُمْ قَالُوٓا۟ إِنَّ هَـٰٓؤُلَآءِ لَضَآلُّونَ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when they saw them they would say, ‘Indeed those are the astray!’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83:32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وَمَآ أُرْسِلُوا۟ عَلَيْهِمْ حَـٰفِظِينَ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Though they were not sent to watch over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83:33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فَٱلْيَوْمَ ٱلَّذِينَ ءَامَنُوا۟ مِنَ ٱلْكُفَّارِ يَضْحَكُونَ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today the faithful will laugh at the faithless,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83:34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عَلَى ٱلْأَرَآئِكِ يَنظُرُونَ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observing from their couches: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83:35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هَلْ ثُوِّبَ ٱلْكُفَّارُ مَا كَانُوا۟ يَفْعَلُونَ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Have the faithless been requited for what they used to do?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83:36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ٱلَّذِينَ إِذَا ٱكْتَالُوا۟ عَلَى ٱلنَّاسِ يَسْتَوْفُونَ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who, when they measure [a commodity bought] from the people, take the full measure,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كَالُوهُمْ أَو وَّزَنُوهُمْ يُخْسِرُونَ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diminish when they measure or weigh for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أَلَا يَظُنُّ أُو۟لَـٰٓئِكَ أَنَّهُم مَّبْعُوثُونَ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they not know that they will be resurrected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لِيَوْمٍ عَظِيمٍ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on a tremendous day,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يَقُومُ ٱلنَّاسُ لِرَبِّ ٱلْعَـٰلَمِينَ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 day when mankind will stand before the Lord of all the worlds?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كَلَّآ إِنَّ كِتَـٰبَ ٱلْفُجَّارِ لَفِى سِجِّينٍ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Indeed, the record of the vicious is in Sijjeen.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Al-Mutaffifin 83:7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656</Words>
  <Application>Microsoft Macintosh PowerPoint</Application>
  <PresentationFormat>On-screen Show (4:3)</PresentationFormat>
  <Paragraphs>115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2025-03-05T16:43:03Z</dcterms:modified>
  <cp:category/>
</cp:coreProperties>
</file>