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Al-Infitar (82)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ٱلْإِنْفِطَار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Cleaving)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فِىٓ أَىِّ صُورَةٍ مَّا شَآءَ رَكَّبَكَ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composed you in any form that He wished?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بَلْ تُكَذِّبُونَ بِٱلدِّينِ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No! Indeed, you deny the Retribution.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 عَلَيْكُمْ لَحَـٰفِظِينَ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there are over you watchers,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كِرَامًا كَـٰتِبِينَ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noble writers,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يَعْلَمُونَ مَا تَفْعَلُونَ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know whatever you do.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ٱلْأَبْرَارَ لَفِى نَعِيمٍ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pious shall be amid bliss,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 ٱلْفُجَّارَ لَفِى جَحِيمٍ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indeed the vicious shall be in hell,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يَصْلَوْنَهَا يَوْمَ 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entering it on the Day of Retribution,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هُمْ عَنْهَا بِغَآئِبِينَ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they shall not be absent from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 أَدْرَىٰكَ مَا يَوْمُ 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what will show you what is the Day of Retribution?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مَآ أَدْرَىٰكَ مَا يَوْمُ 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Again, what will show you what is the Day of Retribution?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لَا تَمْلِكُ نَفْسٌ لِّنَفْسٍ شَيْـًٔا ۖ وَٱلْأَمْرُ يَوْمَئِذٍ لِّلَّهِ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a day when no soul will be of any avail to another soul and all command that day will belong to Allah.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إِذَا ٱلسَّمَآءُ ٱنفَطَرَتْ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sky is rent apart,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ٱلْكَوَاكِبُ ٱنتَثَرَتْ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stars are scattered,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ٱلْبِحَارُ فُجِّرَتْ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seas are merged,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ٱلْقُبُورُ بُعْثِرَتْ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graves are overturned,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عَلِمَتْ نَفْسٌ مَّا قَدَّمَتْ وَأَخَّرَتْ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a soul shall know what it has sent ahead and left behind.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يَـٰٓأَيُّهَا ٱلْإِنسَـٰنُ مَا غَرَّكَ بِرَبِّكَ ٱلْكَرِيمِ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 man! What has deceived you about your generous Lord,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ٱلَّذِى خَلَقَكَ فَسَوَّىٰكَ فَعَدَلَكَ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created you and proportioned you, and gave you an upright nature,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Al-Infitar 82:7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337</Words>
  <Application>Microsoft Macintosh PowerPoint</Application>
  <PresentationFormat>On-screen Show (4:3)</PresentationFormat>
  <Paragraphs>64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2025-03-05T16:42:46Z</dcterms:modified>
  <cp:category/>
</cp:coreProperties>
</file>