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Abasa (80)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عَبَسَ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(He Frowned)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 مَن جَآءَكَ يَسْعَىٰ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as for someone who comes hurrying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وَهُوَ يَخْشَىٰ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while he fears [Allah],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فَأَنتَ عَنْهُ تَلَهَّىٰ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are neglectful of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كَلَّآ إِنَّهَا تَذْكِرَةٌ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These [verses of the Quran ] are a reminder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فَمَن شَآءَ ذَكَرَهُۥ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—so let anyone who wishes remember—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صُحُفٍ مُّكَرَّمَةٍ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honoured scriptures,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مَّرْفُوعَةٍ مُّطَهَّرَةٍۭ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exalted and purified,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بِأَيْدِى سَفَرَةٍ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hands of envoys,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كِرَامٍۭ بَرَرَةٍ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noble and pious.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قُتِلَ ٱلْإِنسَـٰنُ مَآ أَكْفَرَهُۥ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Perish man! How ungrateful is he!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مِنْ أَىِّ شَىْءٍ خَلَقَهُۥ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From what did He create him?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مِن نُّطْفَةٍ خَلَقَهُۥ فَقَدَّرَهُۥ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created him from a drop of [seminal] fluid; then proportioned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ٱلسَّبِيلَ يَسَّرَهُۥ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made the way easy for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أَمَاتَهُۥ فَأَقْبَرَهُۥ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made him die and buried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إِذَا شَآءَ أَنشَرَهُۥ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then, when He wished, resurrected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لَمَّا يَقْضِ مَآ أَمَرَهُۥ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He has not yet carried out what He has commanded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فَلْيَنظُرِ ٱلْإِنسَـٰنُ إِلَىٰ طَعَامِهِۦٓ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Let man consider his food: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أَنَّا صَبَبْنَا ٱلْمَآءَ صَبًّا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pour down plenteous water [from the sky],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شَقَقْنَا ٱلْأَرْضَ شَقًّا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We split the earth making fissures in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فَأَنۢبَتْنَا فِيهَا حَبًّا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make the grain grow in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عَبَسَ وَتَوَلَّىٰٓ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frowned and turned away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وَعِنَبًا وَقَضْبًا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well as vines and vegetables,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وَزَيْتُونًا وَنَخْلًا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olives and date palms,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وَحَدَآئِقَ غُلْبًا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densely-planted gardens,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وَفَـٰكِهَةً وَأَبًّا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fruits and pastures,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مَّتَـٰعًا لَّكُمْ وَلِأَنْعَـٰمِكُمْ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a sustenance for you and your livestock.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فَإِذَا جَآءَتِ ٱلصَّآخَّةُ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when the deafening Cry comes—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يَفِرُّ ٱلْمَرْءُ مِنْ أَخِيهِ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a man will evade his brother,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وَأُمِّهِۦ وَأَبِيهِ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his mother and his father,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وَصَـٰحِبَتِهِۦ وَبَنِيهِ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his spouse and his sons—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لِكُلِّ ٱمْرِئٍ مِّنْهُمْ يَوْمَئِذٍ شَأْنٌ يُغْنِيهِ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each of them will have a task to keep him preoccupied on that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أَن جَآءَهُ ٱلْأَعْمَىٰ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blind man approached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وُجُوهٌ يَوْمَئِذٍ مُّسْفِرَةٌ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Some faces will be bright on that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ضَاحِكَةٌ مُّسْتَبْشِرَةٌ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laughing and joyous,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وَوُجُوهٌ يَوْمَئِذٍ عَلَيْهَا غَبَرَةٌ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some faces on that day will be covered with dust,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تَرْهَقُهَا قَتَرَةٌ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overcast with gloom.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أُو۟لَـٰٓئِكَ هُمُ ٱلْكَفَرَةُ ٱلْفَجَرَةُ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they who are the faithless, the vicious.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يُدْرِيكَ لَعَلَّهُۥ يَزَّكَّىٰٓ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how do you know, maybe he would purify himself,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أَوْ يَذَّكَّرُ فَتَنفَعَهُ ٱلذِّكْرَىٰٓ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or take admonition, and the admonition would benefit him!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أَمَّا مَنِ ٱسْتَغْنَىٰ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as for someone who is wealthy,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فَأَنتَ لَهُۥ تَصَدَّىٰ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attend to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عَلَيْكَ أَلَّا يَزَّكَّىٰ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though you are not liable if he does not purify himself.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Abasa 80:7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591</Words>
  <Application>Microsoft Macintosh PowerPoint</Application>
  <PresentationFormat>On-screen Show (4:3)</PresentationFormat>
  <Paragraphs>133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2025-03-05T16:42:11Z</dcterms:modified>
  <cp:category/>
</cp:coreProperties>
</file>