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An-Nazi'at (79)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ٱلنَّازِعَات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(Those Who Drag Forth)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قُلُوبٌ يَوْمَئِذٍ وَاجِفَةٌ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hearts will be trembling on that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أَبْصَـٰرُهَا خَـٰشِعَةٌ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bearing a humbled look.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يَقُولُونَ أَءِنَّا لَمَرْدُودُونَ فِى ٱلْحَافِرَةِ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say, ‘Are we being returned to our earlier state?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أَءِذَا كُنَّا عِظَـٰمًا نَّخِرَةً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What, even after we have been decayed bones?!’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قَالُوا۟ تِلْكَ إِذًا كَرَّةٌ خَاسِرَةٌ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say, ‘This is, then, a ruinous return!’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فَإِنَّمَا هِىَ زَجْرَةٌ وَٰحِدَةٌ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Yet it will be only a single shout,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هُم بِٱلسَّاهِرَةِ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behold, they will be awake.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هَلْ أَتَىٰكَ حَدِيثُ مُوسَىٰٓ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you receive the story of Moses,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إِذْ نَادَىٰهُ رَبُّهُۥ بِٱلْوَادِ ٱلْمُقَدَّسِ طُوًى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his Lord called out to him in the holy valley of Tuwa?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ٱذْهَبْ إِلَىٰ فِرْعَوْنَ إِنَّهُۥ طَغَىٰ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 said,] ‘Go to Pharaoh, for indeed he has rebelled,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فَقُلْ هَل لَّكَ إِلَىٰٓ أَن تَزَكَّىٰ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say, ‘‘Would you purify yourself?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وَأَهْدِيَكَ إِلَىٰ رَبِّكَ فَتَخْشَىٰ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will guide you to your Lord, that you may fear [Him]?’’ 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فَأَرَىٰهُ ٱلْـَٔايَةَ ٱلْكُبْرَىٰ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showed him the greatest sign.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فَكَذَّبَ وَعَصَىٰ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he denied, and disobeyed.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أَدْبَرَ يَسْعَىٰ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turned back, walking swiftly,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فَحَشَرَ فَنَادَىٰ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gathered [the people] and proclaimed,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فَقَالَ أَنَا۠ رَبُّكُمُ ٱلْأَعْلَىٰ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saying, ‘I am your exalted lord!’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فَأَخَذَهُ ٱللَّهُ نَكَالَ ٱلْـَٔاخِرَةِ وَٱلْأُولَىٰٓ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Allah seized him with the punishment of this life and the Hereafter.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فِى ذَٰلِكَ لَعِبْرَةً لِّمَن يَخْشَىٰٓ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is indeed a moral in that for someone who fears!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ءَأَنتُمْ أَشَدُّ خَلْقًا أَمِ ٱلسَّمَآءُ ۚ بَنَىٰهَا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Is your creation more prodigious or that of the heaven He has built?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وَٱلنَّـٰزِعَـٰتِ غَرْقًا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[angels] who wrest [the soul] violently,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رَفَعَ سَمْكَهَا فَسَوَّىٰهَا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raised its vault and fashioned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وَأَغْطَشَ لَيْلَهَا وَأَخْرَجَ ضُحَىٰهَا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darkened its night, and brought forth its forenoon.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وَٱلْأَرْضَ بَعْدَ ذَٰلِكَ دَحَىٰهَآ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Thereafter He spread out the earth,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أَخْرَجَ مِنْهَا مَآءَهَا وَمَرْعَىٰهَا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brought forth from it its water and pastures,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وَٱلْجِبَالَ أَرْسَىٰهَا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setting firm the mountains,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مَتَـٰعًا لَّكُمْ وَلِأَنْعَـٰمِكُمْ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a [place of] sustenance for you and your livestock.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فَإِذَا جَآءَتِ ٱلطَّآمَّةُ ٱلْكُبْرَىٰ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Greatest Catastrophe befalls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يَتَذَكَّرُ ٱلْإِنسَـٰنُ مَا سَعَىٰ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—the day when man will remember his endeavours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وَبُرِّزَتِ ٱلْجَحِيمُ لِمَن يَرَىٰ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hell is brought into view for those who can see—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فَأَمَّا مَن طَغَىٰ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for him who has been rebellious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وَٱلنَّـٰشِطَـٰتِ نَشْطًا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 draw [it] out gently,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وَءَاثَرَ ٱلْحَيَوٰةَ ٱلدُّنْيَا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preferred the life of this world,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 ٱلْجَحِيمَ هِىَ ٱلْمَأْوَىٰ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refuge will indeed be hell.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وَأَمَّا مَنْ خَافَ مَقَامَ رَبِّهِۦ وَنَهَى ٱلنَّفْسَ عَنِ ٱلْهَوَىٰ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as for him who is awed to stand before his Lord and restrains his soul from [following] desires,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 ٱلْجَنَّةَ هِىَ ٱلْمَأْوَىٰ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his refuge will indeed be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يَسْـَٔلُونَكَ عَنِ ٱلسَّاعَةِ أَيَّانَ مُرْسَىٰهَا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ask you concerning the Hour, “When will it set 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فِيمَ أَنتَ مِن ذِكْرَىٰهَآ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considering your frequent mention of it?”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إِلَىٰ رَبِّكَ مُنتَهَىٰهَآ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Its outcome is with your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إِنَّمَآ أَنتَ مُنذِرُ مَن يَخْشَىٰهَا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You are only a warner for those who are afraid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كَأَنَّهُمْ يَوْمَ يَرَوْنَهَا لَمْ يَلْبَثُوٓا۟ إِلَّا عَشِيَّةً أَوْ ضُحَىٰهَا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they see it, it shall be as if they had not stayed [in the world] except for an evening or forenoon.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وَٱلسَّـٰبِحَـٰتِ سَبْحًا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 swim smoothly,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فَٱلسَّـٰبِقَـٰتِ سَبْقًا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who, racing, take the lead,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فَٱلْمُدَبِّرَٰتِ أَمْرًا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those who direct the affairs [of creatures]: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تَرْجُفُ ٱلرَّاجِفَةُ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the Quaker quakes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تَتْبَعُهَا ٱلرَّادِفَةُ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is followed by the Successor,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An-Nazi'at 79:7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777</Words>
  <Application>Microsoft Macintosh PowerPoint</Application>
  <PresentationFormat>On-screen Show (4:3)</PresentationFormat>
  <Paragraphs>145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2025-03-05T16:41:54Z</dcterms:modified>
  <cp:category/>
</cp:coreProperties>
</file>