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An-Naba (78)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ٱلنَّبَأ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Announcement)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وَخَلَقْنَـٰكُمْ أَزْوَٰجًا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create you in pairs?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وَجَعَلْنَا نَوْمَكُمْ سُبَاتًا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make your sleep for rest?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وَجَعَلْنَا ٱلَّيْلَ لِبَاسًا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make the night a covering?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وَجَعَلْنَا ٱلنَّهَارَ مَعَاشًا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make the day for livelihood?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وَبَنَيْنَا فَوْقَكُمْ سَبْعًا شِدَادًا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build above you the seven mighty heavens?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وَجَعَلْنَا سِرَاجًا وَهَّاجًا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make [the sun for] a radiant lamp?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وَأَنزَلْنَا مِنَ ٱلْمُعْصِرَٰتِ مَآءً ثَجَّاجًا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send down water pouring from the rain-clouds,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لِّنُخْرِجَ بِهِۦ حَبًّا وَنَبَاتًا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that We may bring forth with it grains and plants,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وَجَنَّـٰتٍ أَلْفَافًا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luxuriant gardens?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يَوْمَ ٱلْفَصْلِ كَانَ مِيقَـٰتًا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 Day of Judgement is the tryst,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يُنفَخُ فِى ٱلصُّورِ فَتَأْتُونَ أَفْوَاجًا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day the Trumpet will be blown, and you will come in groups,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وَفُتِحَتِ ٱلسَّمَآءُ فَكَانَتْ أَبْوَٰبًا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sky will be opened and become gates,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وَسُيِّرَتِ ٱلْجِبَالُ فَكَانَتْ سَرَابًا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mountains will be set moving and become a mirage.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جَهَنَّمَ كَانَتْ مِرْصَادًا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hell is in ambush,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لِّلطَّـٰغِينَ مَـَٔابًا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 resort for the rebels,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لَّـٰبِثِينَ فِيهَآ أَحْقَابًا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to reside therein for ages,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لَّا يَذُوقُونَ فِيهَا بَرْدًا وَلَا شَرَابًا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tasting in it neither any coolness nor drink,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حَمِيمًا وَغَسَّاقًا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except boiling water and pus,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جَزَآءً وِفَاقًا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 fitting requital.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إِنَّهُمْ كَانُوا۟ لَا يَرْجُونَ حِسَابًا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they did not expect any reckoning,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عَمَّ يَتَسَآءَلُونَ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What is it that they are questioning each other about?!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وَكَذَّبُوا۟ بِـَٔايَـٰتِنَا كِذَّابًا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they denied Our signs mendaciously,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وَكُلَّ شَىْءٍ أَحْصَيْنَـٰهُ كِتَـٰبًا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We have figured everything in a Book.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فَذُوقُوا۟ فَلَن نَّزِيدَكُمْ إِلَّا عَذَابًا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[now] taste! We shall increase you in nothing but punishment!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لِلْمُتَّقِينَ مَفَازًا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a triumph awaits the Godwary: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حَدَآئِقَ وَأَعْنَـٰبًا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gardens and vineyards,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وَكَوَاعِبَ أَتْرَابًا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buxom maidens of a like age,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وَكَأْسًا دِهَاقًا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brimming cups.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لَّا يَسْمَعُونَ فِيهَا لَغْوًا وَلَا كِذَّٰبًا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Therein they shall hear neither vain talk nor lies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جَزَآءً مِّن رَّبِّكَ عَطَآءً حِسَابًا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—a reward and a sufficing bounty from your Lord,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رَّبِّ ٱلسَّمَـٰوَٰتِ وَٱلْأَرْضِ وَمَا بَيْنَهُمَا ٱلرَّحْمَـٰنِ ۖ لَا يَمْلِكُونَ مِنْهُ خِطَابًا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All-beneficent, the Lord of the heavens and the earth and whatever is between them. They will not be able to address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عَنِ ٱلنَّبَإِ ٱلْعَظِيمِ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[Is it] about the Great Tiding,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يَقُومُ ٱلرُّوحُ وَٱلْمَلَـٰٓئِكَةُ صَفًّا ۖ لَّا يَتَكَلَّمُونَ إِلَّا مَنْ أَذِنَ لَهُ ٱلرَّحْمَـٰنُ وَقَالَ صَوَابًا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on the day when the Spirit and the angels stand in an array: none shall speak except someone who is permitted by the All-beneficent and says what is rightful.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78:38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ذَٰلِكَ ٱلْيَوْمُ ٱلْحَقُّ ۖ فَمَن شَآءَ ٱتَّخَذَ إِلَىٰ رَبِّهِۦ مَـَٔابًا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That day is true for certain. So let anyone who wishes take resort with his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78:39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إِنَّآ أَنذَرْنَـٰكُمْ عَذَابًا قَرِيبًا يَوْمَ يَنظُرُ ٱلْمَرْءُ مَا قَدَّمَتْ يَدَاهُ وَيَقُولُ ٱلْكَافِرُ يَـٰلَيْتَنِى كُنتُ تُرَٰبًۢا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have warned you of a punishment near at hand—the day when a person will observe what his hands have sent ahead and the faithless one will say, ‘I wish I were dust!’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78:40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ٱلَّذِى هُمْ فِيهِ مُخْتَلِفُونَ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one about which they differ?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 سَيَعْلَمُونَ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 indeed! Soon they will know!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كَلَّا سَيَعْلَمُونَ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 indeed! Soon they will know for once again!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أَلَمْ نَجْعَلِ ٱلْأَرْضَ مِهَـٰدًا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Did We not make the earth a resting place?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وَٱلْجِبَالَ أَوْتَادًا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mountains stakes?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An-Naba 78:7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699</Words>
  <Application>Microsoft Macintosh PowerPoint</Application>
  <PresentationFormat>On-screen Show (4:3)</PresentationFormat>
  <Paragraphs>127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2025-03-05T16:41:36Z</dcterms:modified>
  <cp:category/>
</cp:coreProperties>
</file>