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Al-Insan (76)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ٱلْإِنْسَان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Human)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وَيُطْعِمُونَ ٱلطَّعَامَ عَلَىٰ حُبِّهِۦ مِسْكِينًا وَيَتِيمًا وَأَسِيرًا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the love of Him, they feed the needy, the orphan and the prisoner,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إِنَّمَا نُطْعِمُكُمْ لِوَجْهِ ٱللَّهِ لَا نُرِيدُ مِنكُمْ جَزَآءً وَلَا شُكُورًا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[saying,] ‘We feed you only for the sake of Allah. We desire no reward from you, nor thanks.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نَخَافُ مِن رَّبِّنَا يَوْمًا عَبُوسًا قَمْطَرِيرًا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fear a frowning and fateful day from our Lord.’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فَوَقَىٰهُمُ ٱللَّهُ شَرَّ ذَٰلِكَ ٱلْيَوْمِ وَلَقَّىٰهُمْ نَضْرَةً وَسُرُورًا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Allah saved them from that day’s ills and graced them with freshness [on this faces] and joy [in their hearts].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وَجَزَىٰهُم بِمَا صَبَرُوا۟ جَنَّةً وَحَرِيرًا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rewarded them for their patience with a garden and [garments of] silk,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مُّتَّكِـِٔينَ فِيهَا عَلَى ٱلْأَرَآئِكِ ۖ لَا يَرَوْنَ فِيهَا شَمْسًا وَلَا زَمْهَرِيرًا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reclining therein on couches, without facing any [scorching] sun, or [biting] cold.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وَدَانِيَةً عَلَيْهِمْ ظِلَـٰلُهَا وَذُلِّلَتْ قُطُوفُهَا تَذْلِيلًا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Its shades will be close over them and its clusters [of fruits] will be hanging low.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وَيُطَافُ عَلَيْهِم بِـَٔانِيَةٍ مِّن فِضَّةٍ وَأَكْوَابٍ كَانَتْ قَوَارِيرَا۠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served around with vessels of silver and goblets of crystal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قَوَارِيرَا۟ مِن فِضَّةٍ قَدَّرُوهَا تَقْدِيرًا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—crystal of silver— [from] which they will dispense in a precise measure.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وَيُسْقَوْنَ فِيهَا كَأْسًا كَانَ مِزَاجُهَا زَنجَبِيلًا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served therein with a cup of a drink seasoned with Zanjabeel,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عَيْنًا فِيهَا تُسَمَّىٰ سَلْسَبِيلًا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a spring in it named Salsabeel.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وَيَطُوفُ عَلَيْهِمْ وِلْدَٰنٌ مُّخَلَّدُونَ إِذَا رَأَيْتَهُمْ حَسِبْتَهُمْ لُؤْلُؤًا مَّنثُورًا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waited upon by immortal youths, whom, were you to see them, you will suppose them to be scattered pearls.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رَأَيْتَ ثَمَّ رَأَيْتَ نَعِيمًا وَمُلْكًا كَبِيرًا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you look on, you will see there bliss and a great kingdom.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عَـٰلِيَهُمْ ثِيَابُ سُندُسٍ خُضْرٌ وَإِسْتَبْرَقٌ ۖ وَحُلُّوٓا۟ أَسَاوِرَ مِن فِضَّةٍ وَسَقَىٰهُمْ رَبُّهُمْ شَرَابًا طَهُورًا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Upon them will be cloaks of green silk and brocade and they will be adorned with bracelets of silver. Their Lord will give them to drink a pure drink.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هَـٰذَا كَانَ لَكُمْ جَزَآءً وَكَانَ سَعْيُكُم مَّشْكُورًا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[They will be told]: ‘This is your reward, and your efforts have been well-appreciated.’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نَحْنُ نَزَّلْنَا عَلَيْكَ ٱلْقُرْءَانَ تَنزِيلًا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sent down to you the Quran in a gradual descent.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فَٱصْبِرْ لِحُكْمِ رَبِّكَ وَلَا تُطِعْ مِنْهُمْ ءَاثِمًا أَوْ كَفُورًا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submit patiently to the judgement of your Lord and do not obey any sinner or ingrate from among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وَٱذْكُرِ ٱسْمَ رَبِّكَ بُكْرَةً وَأَصِيلًا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celebrate the Name of your Lord morning and evening,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وَمِنَ ٱلَّيْلِ فَٱسْجُدْ لَهُۥ وَسَبِّحْهُ لَيْلًا طَوِيلًا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worship Him for a watch of the night and glorify Him the night long.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هَـٰٓؤُلَآءِ يُحِبُّونَ ٱلْعَاجِلَةَ وَيَذَرُونَ وَرَآءَهُمْ يَوْمًا ثَقِيلًا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they love this transitory life, and disregard a heavy day that is ahead of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أَتَىٰ عَلَى ٱلْإِنسَـٰنِ حِينٌ مِّنَ ٱلدَّهْرِ لَمْ يَكُن شَيْـًٔا مَّذْكُورًا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Has there been a period of time for man when he was not anything worthy of mention?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نَّحْنُ خَلَقْنَـٰهُمْ وَشَدَدْنَآ أَسْرَهُمْ ۖ وَإِذَا شِئْنَا بَدَّلْنَآ أَمْثَـٰلَهُمْ تَبْدِيلًا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created them and strengthened their joints, and We will replace them with others like them whenever We like.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هَـٰذِهِۦ تَذْكِرَةٌ ۖ فَمَن شَآءَ ٱتَّخَذَ إِلَىٰ رَبِّهِۦ سَبِيلًا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is indeed a reminder. So let anyone who wishes take the way toward his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تَشَآءُونَ إِلَّآ أَن يَشَآءَ ٱللَّهُ ۚ إِنَّ ٱللَّهَ كَانَ عَلِيمًا حَكِيمًا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you will not wish unless it is willed by Allah. Indeed Allah is all-knowing, all-wise.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يُدْخِلُ مَن يَشَآءُ فِى رَحْمَتِهِۦ ۚ وَٱلظَّـٰلِمِينَ أَعَدَّ لَهُمْ عَذَابًا أَلِيمًۢا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admits whomever He wishes into His mercy, and He has prepared a painful punishment for the wrongdoers.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خَلَقْنَا ٱلْإِنسَـٰنَ مِن نُّطْفَةٍ أَمْشَاجٍ نَّبْتَلِيهِ فَجَعَلْنَـٰهُ سَمِيعًۢا بَصِيرًا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created man from the drop of a mixed fluid so that We may put him to test, so We endowed with hearing and sight.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هَدَيْنَـٰهُ ٱلسَّبِيلَ إِمَّا شَاكِرًا وَإِمَّا كَفُورًا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guided him to the way, be he grateful or ungrateful.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أَعْتَدْنَا لِلْكَـٰفِرِينَ سَلَـٰسِلَا۟ وَأَغْلَـٰلًا وَسَعِيرًا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for the faithless We have prepared chains, iron collars, and a blaze.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ٱلْأَبْرَارَ يَشْرَبُونَ مِن كَأْسٍ كَانَ مِزَاجُهَا كَافُورًا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pious will drink from a cup seasoned with Kafur,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عَيْنًا يَشْرَبُ بِهَا عِبَادُ ٱللَّهِ يُفَجِّرُونَهَا تَفْجِيرًا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spring where Allah’s servants will drink, making it gush forth as they please.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يُوفُونَ بِٱلنَّذْرِ وَيَخَافُونَ يَوْمًا كَانَ شَرُّهُۥ مُسْتَطِيرًا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fulfill their vows and fear a day whose ill will be widespread.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Al-Insan 76:7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897</Words>
  <Application>Microsoft Macintosh PowerPoint</Application>
  <PresentationFormat>On-screen Show (4:3)</PresentationFormat>
  <Paragraphs>100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2025-03-05T16:41:02Z</dcterms:modified>
  <cp:category/>
</cp:coreProperties>
</file>