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Al-Muddaththir (74)</a:t>
            </a:r>
          </a:p>
        </p:txBody>
      </p:sp>
      <p:sp>
        <p:nvSpPr>
          <p:cNvPr id="3" name="Text Placeholder 2"/>
          <p:cNvSpPr>
            <a:spLocks noGrp="1"/>
          </p:cNvSpPr>
          <p:nvPr>
            <p:ph type="body" sz="quarter" idx="11"/>
          </p:nvPr>
        </p:nvSpPr>
        <p:spPr/>
        <p:txBody>
          <a:bodyPr/>
          <a:lstStyle/>
          <a:p>
            <a:r>
              <a:t>ٱلْمُدَّثِّر</a:t>
            </a:r>
          </a:p>
        </p:txBody>
      </p:sp>
      <p:sp>
        <p:nvSpPr>
          <p:cNvPr id="4" name="Text Placeholder 3"/>
          <p:cNvSpPr>
            <a:spLocks noGrp="1"/>
          </p:cNvSpPr>
          <p:nvPr>
            <p:ph type="body" sz="quarter" idx="12"/>
          </p:nvPr>
        </p:nvSpPr>
        <p:spPr/>
        <p:txBody>
          <a:bodyPr/>
          <a:lstStyle/>
          <a:p>
            <a:r>
              <a:t>(The Cloaked One)</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نُقِرَ فِى ٱلنَّاقُورِ</a:t>
            </a:r>
          </a:p>
          <a:p>
            <a:pPr>
              <a:lnSpc>
                <a:spcPct val="100000"/>
              </a:lnSpc>
              <a:defRPr sz="2400">
                <a:solidFill>
                  <a:srgbClr val="3E5E5C"/>
                </a:solidFill>
                <a:latin typeface="Calibri"/>
              </a:defRPr>
            </a:pPr>
            <a:r>
              <a:t>When the Trumpet will be sounded,</a:t>
            </a:r>
          </a:p>
        </p:txBody>
      </p:sp>
      <p:sp>
        <p:nvSpPr>
          <p:cNvPr id="3" name="Text Placeholder 2"/>
          <p:cNvSpPr>
            <a:spLocks noGrp="1"/>
          </p:cNvSpPr>
          <p:nvPr>
            <p:ph type="body" sz="quarter" idx="11"/>
          </p:nvPr>
        </p:nvSpPr>
        <p:spPr/>
        <p:txBody>
          <a:bodyPr/>
          <a:lstStyle/>
          <a:p>
            <a:r>
              <a:t>Al-Muddaththir 74:8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فَذَٰلِكَ يَوْمَئِذٍ يَوْمٌ عَسِيرٌ</a:t>
            </a:r>
          </a:p>
          <a:p>
            <a:pPr>
              <a:lnSpc>
                <a:spcPct val="100000"/>
              </a:lnSpc>
              <a:defRPr sz="2400">
                <a:solidFill>
                  <a:srgbClr val="3E5E5C"/>
                </a:solidFill>
                <a:latin typeface="Calibri"/>
              </a:defRPr>
            </a:pPr>
            <a:r>
              <a:t>that will be a day of hardship,</a:t>
            </a:r>
          </a:p>
        </p:txBody>
      </p:sp>
      <p:sp>
        <p:nvSpPr>
          <p:cNvPr id="3" name="Text Placeholder 2"/>
          <p:cNvSpPr>
            <a:spLocks noGrp="1"/>
          </p:cNvSpPr>
          <p:nvPr>
            <p:ph type="body" sz="quarter" idx="11"/>
          </p:nvPr>
        </p:nvSpPr>
        <p:spPr/>
        <p:txBody>
          <a:bodyPr/>
          <a:lstStyle/>
          <a:p>
            <a:r>
              <a:t>Al-Muddaththir 74:9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عَلَى ٱلْكَـٰفِرِينَ غَيْرُ يَسِيرٍ</a:t>
            </a:r>
          </a:p>
          <a:p>
            <a:pPr>
              <a:lnSpc>
                <a:spcPct val="100000"/>
              </a:lnSpc>
              <a:defRPr sz="2400">
                <a:solidFill>
                  <a:srgbClr val="3E5E5C"/>
                </a:solidFill>
                <a:latin typeface="Calibri"/>
              </a:defRPr>
            </a:pPr>
            <a:r>
              <a:t>not at all easy for the faithless.</a:t>
            </a:r>
          </a:p>
        </p:txBody>
      </p:sp>
      <p:sp>
        <p:nvSpPr>
          <p:cNvPr id="3" name="Text Placeholder 2"/>
          <p:cNvSpPr>
            <a:spLocks noGrp="1"/>
          </p:cNvSpPr>
          <p:nvPr>
            <p:ph type="body" sz="quarter" idx="11"/>
          </p:nvPr>
        </p:nvSpPr>
        <p:spPr/>
        <p:txBody>
          <a:bodyPr/>
          <a:lstStyle/>
          <a:p>
            <a:r>
              <a:t>Al-Muddaththir 74:10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ذَرْنِى وَمَنْ خَلَقْتُ وَحِيدًا</a:t>
            </a:r>
          </a:p>
          <a:p>
            <a:pPr>
              <a:lnSpc>
                <a:spcPct val="100000"/>
              </a:lnSpc>
              <a:defRPr sz="2400">
                <a:solidFill>
                  <a:srgbClr val="3E5E5C"/>
                </a:solidFill>
                <a:latin typeface="Calibri"/>
              </a:defRPr>
            </a:pPr>
            <a:r>
              <a:t>Leave Me [to deal] with him whom I created alone,</a:t>
            </a:r>
          </a:p>
        </p:txBody>
      </p:sp>
      <p:sp>
        <p:nvSpPr>
          <p:cNvPr id="3" name="Text Placeholder 2"/>
          <p:cNvSpPr>
            <a:spLocks noGrp="1"/>
          </p:cNvSpPr>
          <p:nvPr>
            <p:ph type="body" sz="quarter" idx="11"/>
          </p:nvPr>
        </p:nvSpPr>
        <p:spPr/>
        <p:txBody>
          <a:bodyPr/>
          <a:lstStyle/>
          <a:p>
            <a:r>
              <a:t>Al-Muddaththir 74:11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وَجَعَلْتُ لَهُۥ مَالًا مَّمْدُودًا</a:t>
            </a:r>
          </a:p>
          <a:p>
            <a:pPr>
              <a:lnSpc>
                <a:spcPct val="100000"/>
              </a:lnSpc>
              <a:defRPr sz="2400">
                <a:solidFill>
                  <a:srgbClr val="3E5E5C"/>
                </a:solidFill>
                <a:latin typeface="Calibri"/>
              </a:defRPr>
            </a:pPr>
            <a:r>
              <a:t>and furnished him with extensive means,</a:t>
            </a:r>
          </a:p>
        </p:txBody>
      </p:sp>
      <p:sp>
        <p:nvSpPr>
          <p:cNvPr id="3" name="Text Placeholder 2"/>
          <p:cNvSpPr>
            <a:spLocks noGrp="1"/>
          </p:cNvSpPr>
          <p:nvPr>
            <p:ph type="body" sz="quarter" idx="11"/>
          </p:nvPr>
        </p:nvSpPr>
        <p:spPr/>
        <p:txBody>
          <a:bodyPr/>
          <a:lstStyle/>
          <a:p>
            <a:r>
              <a:t>Al-Muddaththir 74:12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وَبَنِينَ شُهُودًا</a:t>
            </a:r>
          </a:p>
          <a:p>
            <a:pPr>
              <a:lnSpc>
                <a:spcPct val="100000"/>
              </a:lnSpc>
              <a:defRPr sz="2400">
                <a:solidFill>
                  <a:srgbClr val="3E5E5C"/>
                </a:solidFill>
                <a:latin typeface="Calibri"/>
              </a:defRPr>
            </a:pPr>
            <a:r>
              <a:t>[gave him] sons to be at his side,</a:t>
            </a:r>
          </a:p>
        </p:txBody>
      </p:sp>
      <p:sp>
        <p:nvSpPr>
          <p:cNvPr id="3" name="Text Placeholder 2"/>
          <p:cNvSpPr>
            <a:spLocks noGrp="1"/>
          </p:cNvSpPr>
          <p:nvPr>
            <p:ph type="body" sz="quarter" idx="11"/>
          </p:nvPr>
        </p:nvSpPr>
        <p:spPr/>
        <p:txBody>
          <a:bodyPr/>
          <a:lstStyle/>
          <a:p>
            <a:r>
              <a:t>Al-Muddaththir 74:13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وَمَهَّدتُّ لَهُۥ تَمْهِيدًا</a:t>
            </a:r>
          </a:p>
          <a:p>
            <a:pPr>
              <a:lnSpc>
                <a:spcPct val="100000"/>
              </a:lnSpc>
              <a:defRPr sz="2400">
                <a:solidFill>
                  <a:srgbClr val="3E5E5C"/>
                </a:solidFill>
                <a:latin typeface="Calibri"/>
              </a:defRPr>
            </a:pPr>
            <a:r>
              <a:t>and facilitated [all matters] for him.</a:t>
            </a:r>
          </a:p>
        </p:txBody>
      </p:sp>
      <p:sp>
        <p:nvSpPr>
          <p:cNvPr id="3" name="Text Placeholder 2"/>
          <p:cNvSpPr>
            <a:spLocks noGrp="1"/>
          </p:cNvSpPr>
          <p:nvPr>
            <p:ph type="body" sz="quarter" idx="11"/>
          </p:nvPr>
        </p:nvSpPr>
        <p:spPr/>
        <p:txBody>
          <a:bodyPr/>
          <a:lstStyle/>
          <a:p>
            <a:r>
              <a:t>Al-Muddaththir 74:14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يَطْمَعُ أَنْ أَزِيدَ</a:t>
            </a:r>
          </a:p>
          <a:p>
            <a:pPr>
              <a:lnSpc>
                <a:spcPct val="100000"/>
              </a:lnSpc>
              <a:defRPr sz="2400">
                <a:solidFill>
                  <a:srgbClr val="3E5E5C"/>
                </a:solidFill>
                <a:latin typeface="Calibri"/>
              </a:defRPr>
            </a:pPr>
            <a:r>
              <a:t>Still he is eager that I should give him more.</a:t>
            </a:r>
          </a:p>
        </p:txBody>
      </p:sp>
      <p:sp>
        <p:nvSpPr>
          <p:cNvPr id="3" name="Text Placeholder 2"/>
          <p:cNvSpPr>
            <a:spLocks noGrp="1"/>
          </p:cNvSpPr>
          <p:nvPr>
            <p:ph type="body" sz="quarter" idx="11"/>
          </p:nvPr>
        </p:nvSpPr>
        <p:spPr/>
        <p:txBody>
          <a:bodyPr/>
          <a:lstStyle/>
          <a:p>
            <a:r>
              <a:t>Al-Muddaththir 74:15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كَلَّآ ۖ إِنَّهُۥ كَانَ لِـَٔايَـٰتِنَا عَنِيدًا</a:t>
            </a:r>
          </a:p>
          <a:p>
            <a:pPr>
              <a:lnSpc>
                <a:spcPct val="100000"/>
              </a:lnSpc>
              <a:defRPr sz="2400">
                <a:solidFill>
                  <a:srgbClr val="3E5E5C"/>
                </a:solidFill>
                <a:latin typeface="Calibri"/>
              </a:defRPr>
            </a:pPr>
            <a:r>
              <a:t>No indeed! He is an obstinate opponent of Our signs.</a:t>
            </a:r>
          </a:p>
        </p:txBody>
      </p:sp>
      <p:sp>
        <p:nvSpPr>
          <p:cNvPr id="3" name="Text Placeholder 2"/>
          <p:cNvSpPr>
            <a:spLocks noGrp="1"/>
          </p:cNvSpPr>
          <p:nvPr>
            <p:ph type="body" sz="quarter" idx="11"/>
          </p:nvPr>
        </p:nvSpPr>
        <p:spPr/>
        <p:txBody>
          <a:bodyPr/>
          <a:lstStyle/>
          <a:p>
            <a:r>
              <a:t>Al-Muddaththir 74:16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سَأُرْهِقُهُۥ صَعُودًا</a:t>
            </a:r>
          </a:p>
          <a:p>
            <a:pPr>
              <a:lnSpc>
                <a:spcPct val="100000"/>
              </a:lnSpc>
              <a:defRPr sz="2400">
                <a:solidFill>
                  <a:srgbClr val="3E5E5C"/>
                </a:solidFill>
                <a:latin typeface="Calibri"/>
              </a:defRPr>
            </a:pPr>
            <a:r>
              <a:t>Soon I will overwhelm him with hardship.</a:t>
            </a:r>
          </a:p>
        </p:txBody>
      </p:sp>
      <p:sp>
        <p:nvSpPr>
          <p:cNvPr id="3" name="Text Placeholder 2"/>
          <p:cNvSpPr>
            <a:spLocks noGrp="1"/>
          </p:cNvSpPr>
          <p:nvPr>
            <p:ph type="body" sz="quarter" idx="11"/>
          </p:nvPr>
        </p:nvSpPr>
        <p:spPr/>
        <p:txBody>
          <a:bodyPr/>
          <a:lstStyle/>
          <a:p>
            <a:r>
              <a:t>Al-Muddaththir 74:17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Al-Muddaththir 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إِنَّهُۥ فَكَّرَ وَقَدَّرَ</a:t>
            </a:r>
          </a:p>
          <a:p>
            <a:pPr>
              <a:lnSpc>
                <a:spcPct val="100000"/>
              </a:lnSpc>
              <a:defRPr sz="2400">
                <a:solidFill>
                  <a:srgbClr val="3E5E5C"/>
                </a:solidFill>
                <a:latin typeface="Calibri"/>
              </a:defRPr>
            </a:pPr>
            <a:r>
              <a:t>Indeed he reflected and decided.</a:t>
            </a:r>
          </a:p>
        </p:txBody>
      </p:sp>
      <p:sp>
        <p:nvSpPr>
          <p:cNvPr id="3" name="Text Placeholder 2"/>
          <p:cNvSpPr>
            <a:spLocks noGrp="1"/>
          </p:cNvSpPr>
          <p:nvPr>
            <p:ph type="body" sz="quarter" idx="11"/>
          </p:nvPr>
        </p:nvSpPr>
        <p:spPr/>
        <p:txBody>
          <a:bodyPr/>
          <a:lstStyle/>
          <a:p>
            <a:r>
              <a:t>Al-Muddaththir 74:18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فَقُتِلَ كَيْفَ قَدَّرَ</a:t>
            </a:r>
          </a:p>
          <a:p>
            <a:pPr>
              <a:lnSpc>
                <a:spcPct val="100000"/>
              </a:lnSpc>
              <a:defRPr sz="2400">
                <a:solidFill>
                  <a:srgbClr val="3E5E5C"/>
                </a:solidFill>
                <a:latin typeface="Calibri"/>
              </a:defRPr>
            </a:pPr>
            <a:r>
              <a:t>Perish he, how he decided!</a:t>
            </a:r>
          </a:p>
        </p:txBody>
      </p:sp>
      <p:sp>
        <p:nvSpPr>
          <p:cNvPr id="3" name="Text Placeholder 2"/>
          <p:cNvSpPr>
            <a:spLocks noGrp="1"/>
          </p:cNvSpPr>
          <p:nvPr>
            <p:ph type="body" sz="quarter" idx="11"/>
          </p:nvPr>
        </p:nvSpPr>
        <p:spPr/>
        <p:txBody>
          <a:bodyPr/>
          <a:lstStyle/>
          <a:p>
            <a:r>
              <a:t>Al-Muddaththir 74:19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قُتِلَ كَيْفَ قَدَّرَ</a:t>
            </a:r>
          </a:p>
          <a:p>
            <a:pPr>
              <a:lnSpc>
                <a:spcPct val="100000"/>
              </a:lnSpc>
              <a:defRPr sz="2400">
                <a:solidFill>
                  <a:srgbClr val="3E5E5C"/>
                </a:solidFill>
                <a:latin typeface="Calibri"/>
              </a:defRPr>
            </a:pPr>
            <a:r>
              <a:t>Again, perish he, how he decided!</a:t>
            </a:r>
          </a:p>
        </p:txBody>
      </p:sp>
      <p:sp>
        <p:nvSpPr>
          <p:cNvPr id="3" name="Text Placeholder 2"/>
          <p:cNvSpPr>
            <a:spLocks noGrp="1"/>
          </p:cNvSpPr>
          <p:nvPr>
            <p:ph type="body" sz="quarter" idx="11"/>
          </p:nvPr>
        </p:nvSpPr>
        <p:spPr/>
        <p:txBody>
          <a:bodyPr/>
          <a:lstStyle/>
          <a:p>
            <a:r>
              <a:t>Al-Muddaththir 74:20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نَظَرَ</a:t>
            </a:r>
          </a:p>
          <a:p>
            <a:pPr>
              <a:lnSpc>
                <a:spcPct val="100000"/>
              </a:lnSpc>
              <a:defRPr sz="2400">
                <a:solidFill>
                  <a:srgbClr val="3E5E5C"/>
                </a:solidFill>
                <a:latin typeface="Calibri"/>
              </a:defRPr>
            </a:pPr>
            <a:r>
              <a:t>Then he looked;</a:t>
            </a:r>
          </a:p>
        </p:txBody>
      </p:sp>
      <p:sp>
        <p:nvSpPr>
          <p:cNvPr id="3" name="Text Placeholder 2"/>
          <p:cNvSpPr>
            <a:spLocks noGrp="1"/>
          </p:cNvSpPr>
          <p:nvPr>
            <p:ph type="body" sz="quarter" idx="11"/>
          </p:nvPr>
        </p:nvSpPr>
        <p:spPr/>
        <p:txBody>
          <a:bodyPr/>
          <a:lstStyle/>
          <a:p>
            <a:r>
              <a:t>Al-Muddaththir 74:21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عَبَسَ وَبَسَرَ</a:t>
            </a:r>
          </a:p>
          <a:p>
            <a:pPr>
              <a:lnSpc>
                <a:spcPct val="100000"/>
              </a:lnSpc>
              <a:defRPr sz="2400">
                <a:solidFill>
                  <a:srgbClr val="3E5E5C"/>
                </a:solidFill>
                <a:latin typeface="Calibri"/>
              </a:defRPr>
            </a:pPr>
            <a:r>
              <a:t>then frowned and scowled.</a:t>
            </a:r>
          </a:p>
        </p:txBody>
      </p:sp>
      <p:sp>
        <p:nvSpPr>
          <p:cNvPr id="3" name="Text Placeholder 2"/>
          <p:cNvSpPr>
            <a:spLocks noGrp="1"/>
          </p:cNvSpPr>
          <p:nvPr>
            <p:ph type="body" sz="quarter" idx="11"/>
          </p:nvPr>
        </p:nvSpPr>
        <p:spPr/>
        <p:txBody>
          <a:bodyPr/>
          <a:lstStyle/>
          <a:p>
            <a:r>
              <a:t>Al-Muddaththir 74:22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أَدْبَرَ وَٱسْتَكْبَرَ</a:t>
            </a:r>
          </a:p>
          <a:p>
            <a:pPr>
              <a:lnSpc>
                <a:spcPct val="100000"/>
              </a:lnSpc>
              <a:defRPr sz="2400">
                <a:solidFill>
                  <a:srgbClr val="3E5E5C"/>
                </a:solidFill>
                <a:latin typeface="Calibri"/>
              </a:defRPr>
            </a:pPr>
            <a:r>
              <a:t>Then he walked away disdainfully,</a:t>
            </a:r>
          </a:p>
        </p:txBody>
      </p:sp>
      <p:sp>
        <p:nvSpPr>
          <p:cNvPr id="3" name="Text Placeholder 2"/>
          <p:cNvSpPr>
            <a:spLocks noGrp="1"/>
          </p:cNvSpPr>
          <p:nvPr>
            <p:ph type="body" sz="quarter" idx="11"/>
          </p:nvPr>
        </p:nvSpPr>
        <p:spPr/>
        <p:txBody>
          <a:bodyPr/>
          <a:lstStyle/>
          <a:p>
            <a:r>
              <a:t>Al-Muddaththir 74:23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فَقَالَ إِنْ هَـٰذَآ إِلَّا سِحْرٌ يُؤْثَرُ</a:t>
            </a:r>
          </a:p>
          <a:p>
            <a:pPr>
              <a:lnSpc>
                <a:spcPct val="100000"/>
              </a:lnSpc>
              <a:defRPr sz="2400">
                <a:solidFill>
                  <a:srgbClr val="3E5E5C"/>
                </a:solidFill>
                <a:latin typeface="Calibri"/>
              </a:defRPr>
            </a:pPr>
            <a:r>
              <a:t>saying, ‘It is nothing but traditional sorcery.</a:t>
            </a:r>
          </a:p>
        </p:txBody>
      </p:sp>
      <p:sp>
        <p:nvSpPr>
          <p:cNvPr id="3" name="Text Placeholder 2"/>
          <p:cNvSpPr>
            <a:spLocks noGrp="1"/>
          </p:cNvSpPr>
          <p:nvPr>
            <p:ph type="body" sz="quarter" idx="11"/>
          </p:nvPr>
        </p:nvSpPr>
        <p:spPr/>
        <p:txBody>
          <a:bodyPr/>
          <a:lstStyle/>
          <a:p>
            <a:r>
              <a:t>Al-Muddaththir 74:24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هَـٰذَآ إِلَّا قَوْلُ ٱلْبَشَرِ</a:t>
            </a:r>
          </a:p>
          <a:p>
            <a:pPr>
              <a:lnSpc>
                <a:spcPct val="100000"/>
              </a:lnSpc>
              <a:defRPr sz="2400">
                <a:solidFill>
                  <a:srgbClr val="3E5E5C"/>
                </a:solidFill>
                <a:latin typeface="Calibri"/>
              </a:defRPr>
            </a:pPr>
            <a:r>
              <a:t>It is nothing but the speech of a human.’</a:t>
            </a:r>
          </a:p>
        </p:txBody>
      </p:sp>
      <p:sp>
        <p:nvSpPr>
          <p:cNvPr id="3" name="Text Placeholder 2"/>
          <p:cNvSpPr>
            <a:spLocks noGrp="1"/>
          </p:cNvSpPr>
          <p:nvPr>
            <p:ph type="body" sz="quarter" idx="11"/>
          </p:nvPr>
        </p:nvSpPr>
        <p:spPr/>
        <p:txBody>
          <a:bodyPr/>
          <a:lstStyle/>
          <a:p>
            <a:r>
              <a:t>Al-Muddaththir 74:25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سَأُصْلِيهِ سَقَرَ</a:t>
            </a:r>
          </a:p>
          <a:p>
            <a:pPr>
              <a:lnSpc>
                <a:spcPct val="100000"/>
              </a:lnSpc>
              <a:defRPr sz="2400">
                <a:solidFill>
                  <a:srgbClr val="3E5E5C"/>
                </a:solidFill>
                <a:latin typeface="Calibri"/>
              </a:defRPr>
            </a:pPr>
            <a:r>
              <a:t>Soon I will cast him into Saqar.</a:t>
            </a:r>
          </a:p>
        </p:txBody>
      </p:sp>
      <p:sp>
        <p:nvSpPr>
          <p:cNvPr id="3" name="Text Placeholder 2"/>
          <p:cNvSpPr>
            <a:spLocks noGrp="1"/>
          </p:cNvSpPr>
          <p:nvPr>
            <p:ph type="body" sz="quarter" idx="11"/>
          </p:nvPr>
        </p:nvSpPr>
        <p:spPr/>
        <p:txBody>
          <a:bodyPr/>
          <a:lstStyle/>
          <a:p>
            <a:r>
              <a:t>Al-Muddaththir 74:26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أَدْرَىٰكَ مَا سَقَرُ</a:t>
            </a:r>
          </a:p>
          <a:p>
            <a:pPr>
              <a:lnSpc>
                <a:spcPct val="100000"/>
              </a:lnSpc>
              <a:defRPr sz="2400">
                <a:solidFill>
                  <a:srgbClr val="3E5E5C"/>
                </a:solidFill>
                <a:latin typeface="Calibri"/>
              </a:defRPr>
            </a:pPr>
            <a:r>
              <a:t>And what will show you what is Saqar?</a:t>
            </a:r>
          </a:p>
        </p:txBody>
      </p:sp>
      <p:sp>
        <p:nvSpPr>
          <p:cNvPr id="3" name="Text Placeholder 2"/>
          <p:cNvSpPr>
            <a:spLocks noGrp="1"/>
          </p:cNvSpPr>
          <p:nvPr>
            <p:ph type="body" sz="quarter" idx="11"/>
          </p:nvPr>
        </p:nvSpPr>
        <p:spPr/>
        <p:txBody>
          <a:bodyPr/>
          <a:lstStyle/>
          <a:p>
            <a:r>
              <a:t>Al-Muddaththir 74:27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ٱلْمُدَّثِّرُ</a:t>
            </a:r>
          </a:p>
          <a:p>
            <a:pPr>
              <a:lnSpc>
                <a:spcPct val="100000"/>
              </a:lnSpc>
              <a:defRPr sz="2400">
                <a:solidFill>
                  <a:srgbClr val="3E5E5C"/>
                </a:solidFill>
                <a:latin typeface="Calibri"/>
              </a:defRPr>
            </a:pPr>
            <a:r>
              <a:t>O you wrapped up in your mantle!</a:t>
            </a:r>
          </a:p>
        </p:txBody>
      </p:sp>
      <p:sp>
        <p:nvSpPr>
          <p:cNvPr id="3" name="Text Placeholder 2"/>
          <p:cNvSpPr>
            <a:spLocks noGrp="1"/>
          </p:cNvSpPr>
          <p:nvPr>
            <p:ph type="body" sz="quarter" idx="11"/>
          </p:nvPr>
        </p:nvSpPr>
        <p:spPr/>
        <p:txBody>
          <a:bodyPr/>
          <a:lstStyle/>
          <a:p>
            <a:r>
              <a:t>Al-Muddaththir 74:1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تُبْقِى وَلَا تَذَرُ</a:t>
            </a:r>
          </a:p>
          <a:p>
            <a:pPr>
              <a:lnSpc>
                <a:spcPct val="100000"/>
              </a:lnSpc>
              <a:defRPr sz="2400">
                <a:solidFill>
                  <a:srgbClr val="3E5E5C"/>
                </a:solidFill>
                <a:latin typeface="Calibri"/>
              </a:defRPr>
            </a:pPr>
            <a:r>
              <a:t>It neither spares, nor leaves [anything].</a:t>
            </a:r>
          </a:p>
        </p:txBody>
      </p:sp>
      <p:sp>
        <p:nvSpPr>
          <p:cNvPr id="3" name="Text Placeholder 2"/>
          <p:cNvSpPr>
            <a:spLocks noGrp="1"/>
          </p:cNvSpPr>
          <p:nvPr>
            <p:ph type="body" sz="quarter" idx="11"/>
          </p:nvPr>
        </p:nvSpPr>
        <p:spPr/>
        <p:txBody>
          <a:bodyPr/>
          <a:lstStyle/>
          <a:p>
            <a:r>
              <a:t>Al-Muddaththir 74:28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لَوَّاحَةٌ لِّلْبَشَرِ</a:t>
            </a:r>
          </a:p>
          <a:p>
            <a:pPr>
              <a:lnSpc>
                <a:spcPct val="100000"/>
              </a:lnSpc>
              <a:defRPr sz="2400">
                <a:solidFill>
                  <a:srgbClr val="3E5E5C"/>
                </a:solidFill>
                <a:latin typeface="Calibri"/>
              </a:defRPr>
            </a:pPr>
            <a:r>
              <a:t>It burns the skin.</a:t>
            </a:r>
          </a:p>
        </p:txBody>
      </p:sp>
      <p:sp>
        <p:nvSpPr>
          <p:cNvPr id="3" name="Text Placeholder 2"/>
          <p:cNvSpPr>
            <a:spLocks noGrp="1"/>
          </p:cNvSpPr>
          <p:nvPr>
            <p:ph type="body" sz="quarter" idx="11"/>
          </p:nvPr>
        </p:nvSpPr>
        <p:spPr/>
        <p:txBody>
          <a:bodyPr/>
          <a:lstStyle/>
          <a:p>
            <a:r>
              <a:t>Al-Muddaththir 74:29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عَلَيْهَا تِسْعَةَ عَشَرَ</a:t>
            </a:r>
          </a:p>
          <a:p>
            <a:pPr>
              <a:lnSpc>
                <a:spcPct val="100000"/>
              </a:lnSpc>
              <a:defRPr sz="2400">
                <a:solidFill>
                  <a:srgbClr val="3E5E5C"/>
                </a:solidFill>
                <a:latin typeface="Calibri"/>
              </a:defRPr>
            </a:pPr>
            <a:r>
              <a:t>There are nineteen [keepers] over it.</a:t>
            </a:r>
          </a:p>
        </p:txBody>
      </p:sp>
      <p:sp>
        <p:nvSpPr>
          <p:cNvPr id="3" name="Text Placeholder 2"/>
          <p:cNvSpPr>
            <a:spLocks noGrp="1"/>
          </p:cNvSpPr>
          <p:nvPr>
            <p:ph type="body" sz="quarter" idx="11"/>
          </p:nvPr>
        </p:nvSpPr>
        <p:spPr/>
        <p:txBody>
          <a:bodyPr/>
          <a:lstStyle/>
          <a:p>
            <a:r>
              <a:t>Al-Muddaththir 74:30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وَمَا جَعَلْنَآ أَصْحَـٰبَ ٱلنَّارِ إِلَّا مَلَـٰٓئِكَةً ۙ وَمَا جَعَلْنَا عِدَّتَهُمْ إِلَّا فِتْنَةً لِّلَّذِينَ كَفَرُوا۟ لِيَسْتَيْقِنَ ٱلَّذِينَ أُوتُوا۟ ٱلْكِتَـٰبَ وَيَزْدَادَ ٱلَّذِينَ ءَامَنُوٓا۟ إِيمَـٰنًا ۙ وَلَا يَرْتَابَ ٱلَّذِينَ أُوتُوا۟ ٱلْكِتَـٰبَ وَٱلْمُؤْمِنُونَ  ۔ۙ</a:t>
            </a:r>
          </a:p>
          <a:p>
            <a:pPr>
              <a:lnSpc>
                <a:spcPct val="100000"/>
              </a:lnSpc>
              <a:defRPr sz="2400">
                <a:solidFill>
                  <a:srgbClr val="3E5E5C"/>
                </a:solidFill>
                <a:latin typeface="Calibri"/>
              </a:defRPr>
            </a:pPr>
            <a:r>
              <a:t>We have assigned only angels as keepers of the Fire, and We have made their number merely a stumbling block for the faithless, and so that those who were given the Book may be reassured, and the faithful may increase in [their] faith, and so that those who were given the Book and the faithful may not be in doubt,</a:t>
            </a:r>
          </a:p>
        </p:txBody>
      </p:sp>
      <p:sp>
        <p:nvSpPr>
          <p:cNvPr id="3" name="Text Placeholder 2"/>
          <p:cNvSpPr>
            <a:spLocks noGrp="1"/>
          </p:cNvSpPr>
          <p:nvPr>
            <p:ph type="body" sz="quarter" idx="11"/>
          </p:nvPr>
        </p:nvSpPr>
        <p:spPr/>
        <p:txBody>
          <a:bodyPr/>
          <a:lstStyle/>
          <a:p>
            <a:r>
              <a:t>Al-Muddaththir 74:31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  وَلِيَقُولَ ٱلَّذِينَ فِى قُلُوبِهِم مَّرَضٌ وَٱلْكَـٰفِرُونَ مَاذَآ أَرَادَ ٱللَّهُ بِهَـٰذَا مَثَلًا ۚ كَذَٰلِكَ يُضِلُّ ٱللَّهُ مَن يَشَآءُ وَيَهْدِى مَن يَشَآءُ ۚ وَمَا يَعْلَمُ جُنُودَ رَبِّكَ إِلَّا هُوَ ۚ وَمَا هِىَ إِلَّا ذِكْرَىٰ لِلْبَشَرِ</a:t>
            </a:r>
          </a:p>
          <a:p>
            <a:pPr>
              <a:lnSpc>
                <a:spcPct val="100000"/>
              </a:lnSpc>
              <a:defRPr sz="2400">
                <a:solidFill>
                  <a:srgbClr val="3E5E5C"/>
                </a:solidFill>
                <a:latin typeface="Calibri"/>
              </a:defRPr>
            </a:pPr>
            <a:r>
              <a:t>and so that the faithless and those in whose hearts is a sickness may say, ‘What did Allah mean by this description?’ Thus does Allah lead astray whomever He wishes and guides whomever He wishes. No one knows the hosts of your Lord except Him, and it is just an admonition for all humans.</a:t>
            </a:r>
          </a:p>
        </p:txBody>
      </p:sp>
      <p:sp>
        <p:nvSpPr>
          <p:cNvPr id="3" name="Text Placeholder 2"/>
          <p:cNvSpPr>
            <a:spLocks noGrp="1"/>
          </p:cNvSpPr>
          <p:nvPr>
            <p:ph type="body" sz="quarter" idx="11"/>
          </p:nvPr>
        </p:nvSpPr>
        <p:spPr/>
        <p:txBody>
          <a:bodyPr/>
          <a:lstStyle/>
          <a:p>
            <a:r>
              <a:t>Al-Muddaththir 74:31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كَلَّا وَٱلْقَمَرِ</a:t>
            </a:r>
          </a:p>
          <a:p>
            <a:pPr>
              <a:lnSpc>
                <a:spcPct val="100000"/>
              </a:lnSpc>
              <a:defRPr sz="2400">
                <a:solidFill>
                  <a:srgbClr val="3E5E5C"/>
                </a:solidFill>
                <a:latin typeface="Calibri"/>
              </a:defRPr>
            </a:pPr>
            <a:r>
              <a:t>No indeed! By the Moon!</a:t>
            </a:r>
          </a:p>
        </p:txBody>
      </p:sp>
      <p:sp>
        <p:nvSpPr>
          <p:cNvPr id="3" name="Text Placeholder 2"/>
          <p:cNvSpPr>
            <a:spLocks noGrp="1"/>
          </p:cNvSpPr>
          <p:nvPr>
            <p:ph type="body" sz="quarter" idx="11"/>
          </p:nvPr>
        </p:nvSpPr>
        <p:spPr/>
        <p:txBody>
          <a:bodyPr/>
          <a:lstStyle/>
          <a:p>
            <a:r>
              <a:t>Al-Muddaththir 74:32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وَٱلَّيْلِ إِذْ أَدْبَرَ</a:t>
            </a:r>
          </a:p>
          <a:p>
            <a:pPr>
              <a:lnSpc>
                <a:spcPct val="100000"/>
              </a:lnSpc>
              <a:defRPr sz="2400">
                <a:solidFill>
                  <a:srgbClr val="3E5E5C"/>
                </a:solidFill>
                <a:latin typeface="Calibri"/>
              </a:defRPr>
            </a:pPr>
            <a:r>
              <a:t>By the night when it recedes!</a:t>
            </a:r>
          </a:p>
        </p:txBody>
      </p:sp>
      <p:sp>
        <p:nvSpPr>
          <p:cNvPr id="3" name="Text Placeholder 2"/>
          <p:cNvSpPr>
            <a:spLocks noGrp="1"/>
          </p:cNvSpPr>
          <p:nvPr>
            <p:ph type="body" sz="quarter" idx="11"/>
          </p:nvPr>
        </p:nvSpPr>
        <p:spPr/>
        <p:txBody>
          <a:bodyPr/>
          <a:lstStyle/>
          <a:p>
            <a:r>
              <a:t>Al-Muddaththir 74:33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وَٱلصُّبْحِ إِذَآ أَسْفَرَ</a:t>
            </a:r>
          </a:p>
          <a:p>
            <a:pPr>
              <a:lnSpc>
                <a:spcPct val="100000"/>
              </a:lnSpc>
              <a:defRPr sz="2400">
                <a:solidFill>
                  <a:srgbClr val="3E5E5C"/>
                </a:solidFill>
                <a:latin typeface="Calibri"/>
              </a:defRPr>
            </a:pPr>
            <a:r>
              <a:t>By the dawn when it brightens!</a:t>
            </a:r>
          </a:p>
        </p:txBody>
      </p:sp>
      <p:sp>
        <p:nvSpPr>
          <p:cNvPr id="3" name="Text Placeholder 2"/>
          <p:cNvSpPr>
            <a:spLocks noGrp="1"/>
          </p:cNvSpPr>
          <p:nvPr>
            <p:ph type="body" sz="quarter" idx="11"/>
          </p:nvPr>
        </p:nvSpPr>
        <p:spPr/>
        <p:txBody>
          <a:bodyPr/>
          <a:lstStyle/>
          <a:p>
            <a:r>
              <a:t>Al-Muddaththir 74:34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إِنَّهَا لَإِحْدَى ٱلْكُبَرِ</a:t>
            </a:r>
          </a:p>
          <a:p>
            <a:pPr>
              <a:lnSpc>
                <a:spcPct val="100000"/>
              </a:lnSpc>
              <a:defRPr sz="2400">
                <a:solidFill>
                  <a:srgbClr val="3E5E5C"/>
                </a:solidFill>
                <a:latin typeface="Calibri"/>
              </a:defRPr>
            </a:pPr>
            <a:r>
              <a:t>Indeed they are one of the greatest [signs of God]</a:t>
            </a:r>
          </a:p>
        </p:txBody>
      </p:sp>
      <p:sp>
        <p:nvSpPr>
          <p:cNvPr id="3" name="Text Placeholder 2"/>
          <p:cNvSpPr>
            <a:spLocks noGrp="1"/>
          </p:cNvSpPr>
          <p:nvPr>
            <p:ph type="body" sz="quarter" idx="11"/>
          </p:nvPr>
        </p:nvSpPr>
        <p:spPr/>
        <p:txBody>
          <a:bodyPr/>
          <a:lstStyle/>
          <a:p>
            <a:r>
              <a:t>Al-Muddaththir 74:35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نَذِيرًا لِّلْبَشَرِ</a:t>
            </a:r>
          </a:p>
          <a:p>
            <a:pPr>
              <a:lnSpc>
                <a:spcPct val="100000"/>
              </a:lnSpc>
              <a:defRPr sz="2400">
                <a:solidFill>
                  <a:srgbClr val="3E5E5C"/>
                </a:solidFill>
                <a:latin typeface="Calibri"/>
              </a:defRPr>
            </a:pPr>
            <a:r>
              <a:t>—a warner to all humans,</a:t>
            </a:r>
          </a:p>
        </p:txBody>
      </p:sp>
      <p:sp>
        <p:nvSpPr>
          <p:cNvPr id="3" name="Text Placeholder 2"/>
          <p:cNvSpPr>
            <a:spLocks noGrp="1"/>
          </p:cNvSpPr>
          <p:nvPr>
            <p:ph type="body" sz="quarter" idx="11"/>
          </p:nvPr>
        </p:nvSpPr>
        <p:spPr/>
        <p:txBody>
          <a:bodyPr/>
          <a:lstStyle/>
          <a:p>
            <a:r>
              <a:t>Al-Muddaththir 74:36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قُمْ فَأَنذِرْ</a:t>
            </a:r>
          </a:p>
          <a:p>
            <a:pPr>
              <a:lnSpc>
                <a:spcPct val="100000"/>
              </a:lnSpc>
              <a:defRPr sz="2400">
                <a:solidFill>
                  <a:srgbClr val="3E5E5C"/>
                </a:solidFill>
                <a:latin typeface="Calibri"/>
              </a:defRPr>
            </a:pPr>
            <a:r>
              <a:t>Rise up and warn!</a:t>
            </a:r>
          </a:p>
        </p:txBody>
      </p:sp>
      <p:sp>
        <p:nvSpPr>
          <p:cNvPr id="3" name="Text Placeholder 2"/>
          <p:cNvSpPr>
            <a:spLocks noGrp="1"/>
          </p:cNvSpPr>
          <p:nvPr>
            <p:ph type="body" sz="quarter" idx="11"/>
          </p:nvPr>
        </p:nvSpPr>
        <p:spPr/>
        <p:txBody>
          <a:bodyPr/>
          <a:lstStyle/>
          <a:p>
            <a:r>
              <a:t>Al-Muddaththir 74:2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لِمَن شَآءَ مِنكُمْ أَن يَتَقَدَّمَ أَوْ يَتَأَخَّرَ</a:t>
            </a:r>
          </a:p>
          <a:p>
            <a:pPr>
              <a:lnSpc>
                <a:spcPct val="100000"/>
              </a:lnSpc>
              <a:defRPr sz="2400">
                <a:solidFill>
                  <a:srgbClr val="3E5E5C"/>
                </a:solidFill>
                <a:latin typeface="Calibri"/>
              </a:defRPr>
            </a:pPr>
            <a:r>
              <a:t>[alike] for those of you who like to advance ahead and those who would remain behind.</a:t>
            </a:r>
          </a:p>
        </p:txBody>
      </p:sp>
      <p:sp>
        <p:nvSpPr>
          <p:cNvPr id="3" name="Text Placeholder 2"/>
          <p:cNvSpPr>
            <a:spLocks noGrp="1"/>
          </p:cNvSpPr>
          <p:nvPr>
            <p:ph type="body" sz="quarter" idx="11"/>
          </p:nvPr>
        </p:nvSpPr>
        <p:spPr/>
        <p:txBody>
          <a:bodyPr/>
          <a:lstStyle/>
          <a:p>
            <a:r>
              <a:t>Al-Muddaththir 74:37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 نَفْسٍۭ بِمَا كَسَبَتْ رَهِينَةٌ</a:t>
            </a:r>
          </a:p>
          <a:p>
            <a:pPr>
              <a:lnSpc>
                <a:spcPct val="100000"/>
              </a:lnSpc>
              <a:defRPr sz="2400">
                <a:solidFill>
                  <a:srgbClr val="3E5E5C"/>
                </a:solidFill>
                <a:latin typeface="Calibri"/>
              </a:defRPr>
            </a:pPr>
            <a:r>
              <a:t>Every soul is hostage to what it has earned,</a:t>
            </a:r>
          </a:p>
        </p:txBody>
      </p:sp>
      <p:sp>
        <p:nvSpPr>
          <p:cNvPr id="3" name="Text Placeholder 2"/>
          <p:cNvSpPr>
            <a:spLocks noGrp="1"/>
          </p:cNvSpPr>
          <p:nvPr>
            <p:ph type="body" sz="quarter" idx="11"/>
          </p:nvPr>
        </p:nvSpPr>
        <p:spPr/>
        <p:txBody>
          <a:bodyPr/>
          <a:lstStyle/>
          <a:p>
            <a:r>
              <a:t>Al-Muddaththir 74:38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أَصْحَـٰبَ ٱلْيَمِينِ</a:t>
            </a:r>
          </a:p>
          <a:p>
            <a:pPr>
              <a:lnSpc>
                <a:spcPct val="100000"/>
              </a:lnSpc>
              <a:defRPr sz="2400">
                <a:solidFill>
                  <a:srgbClr val="3E5E5C"/>
                </a:solidFill>
                <a:latin typeface="Calibri"/>
              </a:defRPr>
            </a:pPr>
            <a:r>
              <a:t>except the People of the Right Hand.</a:t>
            </a:r>
          </a:p>
        </p:txBody>
      </p:sp>
      <p:sp>
        <p:nvSpPr>
          <p:cNvPr id="3" name="Text Placeholder 2"/>
          <p:cNvSpPr>
            <a:spLocks noGrp="1"/>
          </p:cNvSpPr>
          <p:nvPr>
            <p:ph type="body" sz="quarter" idx="11"/>
          </p:nvPr>
        </p:nvSpPr>
        <p:spPr/>
        <p:txBody>
          <a:bodyPr/>
          <a:lstStyle/>
          <a:p>
            <a:r>
              <a:t>Al-Muddaththir 74:39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فِى جَنَّـٰتٍ يَتَسَآءَلُونَ</a:t>
            </a:r>
          </a:p>
          <a:p>
            <a:pPr>
              <a:lnSpc>
                <a:spcPct val="100000"/>
              </a:lnSpc>
              <a:defRPr sz="2400">
                <a:solidFill>
                  <a:srgbClr val="3E5E5C"/>
                </a:solidFill>
                <a:latin typeface="Calibri"/>
              </a:defRPr>
            </a:pPr>
            <a:r>
              <a:t>[They will be] in gardens, questioning</a:t>
            </a:r>
          </a:p>
        </p:txBody>
      </p:sp>
      <p:sp>
        <p:nvSpPr>
          <p:cNvPr id="3" name="Text Placeholder 2"/>
          <p:cNvSpPr>
            <a:spLocks noGrp="1"/>
          </p:cNvSpPr>
          <p:nvPr>
            <p:ph type="body" sz="quarter" idx="11"/>
          </p:nvPr>
        </p:nvSpPr>
        <p:spPr/>
        <p:txBody>
          <a:bodyPr/>
          <a:lstStyle/>
          <a:p>
            <a:r>
              <a:t>Al-Muddaththir 74:40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عَنِ ٱلْمُجْرِمِينَ</a:t>
            </a:r>
          </a:p>
          <a:p>
            <a:pPr>
              <a:lnSpc>
                <a:spcPct val="100000"/>
              </a:lnSpc>
              <a:defRPr sz="2400">
                <a:solidFill>
                  <a:srgbClr val="3E5E5C"/>
                </a:solidFill>
                <a:latin typeface="Calibri"/>
              </a:defRPr>
            </a:pPr>
            <a:r>
              <a:t>the guilty:</a:t>
            </a:r>
          </a:p>
        </p:txBody>
      </p:sp>
      <p:sp>
        <p:nvSpPr>
          <p:cNvPr id="3" name="Text Placeholder 2"/>
          <p:cNvSpPr>
            <a:spLocks noGrp="1"/>
          </p:cNvSpPr>
          <p:nvPr>
            <p:ph type="body" sz="quarter" idx="11"/>
          </p:nvPr>
        </p:nvSpPr>
        <p:spPr/>
        <p:txBody>
          <a:bodyPr/>
          <a:lstStyle/>
          <a:p>
            <a:r>
              <a:t>Al-Muddaththir 74:41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سَلَكَكُمْ فِى سَقَرَ</a:t>
            </a:r>
          </a:p>
          <a:p>
            <a:pPr>
              <a:lnSpc>
                <a:spcPct val="100000"/>
              </a:lnSpc>
              <a:defRPr sz="2400">
                <a:solidFill>
                  <a:srgbClr val="3E5E5C"/>
                </a:solidFill>
                <a:latin typeface="Calibri"/>
              </a:defRPr>
            </a:pPr>
            <a:r>
              <a:t>‘What drew you into Hell?’</a:t>
            </a:r>
          </a:p>
        </p:txBody>
      </p:sp>
      <p:sp>
        <p:nvSpPr>
          <p:cNvPr id="3" name="Text Placeholder 2"/>
          <p:cNvSpPr>
            <a:spLocks noGrp="1"/>
          </p:cNvSpPr>
          <p:nvPr>
            <p:ph type="body" sz="quarter" idx="11"/>
          </p:nvPr>
        </p:nvSpPr>
        <p:spPr/>
        <p:txBody>
          <a:bodyPr/>
          <a:lstStyle/>
          <a:p>
            <a:r>
              <a:t>Al-Muddaththir 74:42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لَمْ نَكُ مِنَ ٱلْمُصَلِّينَ</a:t>
            </a:r>
          </a:p>
          <a:p>
            <a:pPr>
              <a:lnSpc>
                <a:spcPct val="100000"/>
              </a:lnSpc>
              <a:defRPr sz="2400">
                <a:solidFill>
                  <a:srgbClr val="3E5E5C"/>
                </a:solidFill>
                <a:latin typeface="Calibri"/>
              </a:defRPr>
            </a:pPr>
            <a:r>
              <a:t>They will answer, ‘We were not among those who prayed.</a:t>
            </a:r>
          </a:p>
        </p:txBody>
      </p:sp>
      <p:sp>
        <p:nvSpPr>
          <p:cNvPr id="3" name="Text Placeholder 2"/>
          <p:cNvSpPr>
            <a:spLocks noGrp="1"/>
          </p:cNvSpPr>
          <p:nvPr>
            <p:ph type="body" sz="quarter" idx="11"/>
          </p:nvPr>
        </p:nvSpPr>
        <p:spPr/>
        <p:txBody>
          <a:bodyPr/>
          <a:lstStyle/>
          <a:p>
            <a:r>
              <a:t>Al-Muddaththir 74:43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 نَكُ نُطْعِمُ ٱلْمِسْكِينَ</a:t>
            </a:r>
          </a:p>
          <a:p>
            <a:pPr>
              <a:lnSpc>
                <a:spcPct val="100000"/>
              </a:lnSpc>
              <a:defRPr sz="2400">
                <a:solidFill>
                  <a:srgbClr val="3E5E5C"/>
                </a:solidFill>
                <a:latin typeface="Calibri"/>
              </a:defRPr>
            </a:pPr>
            <a:r>
              <a:t>Nor did we feed the poor.</a:t>
            </a:r>
          </a:p>
        </p:txBody>
      </p:sp>
      <p:sp>
        <p:nvSpPr>
          <p:cNvPr id="3" name="Text Placeholder 2"/>
          <p:cNvSpPr>
            <a:spLocks noGrp="1"/>
          </p:cNvSpPr>
          <p:nvPr>
            <p:ph type="body" sz="quarter" idx="11"/>
          </p:nvPr>
        </p:nvSpPr>
        <p:spPr/>
        <p:txBody>
          <a:bodyPr/>
          <a:lstStyle/>
          <a:p>
            <a:r>
              <a:t>Al-Muddaththir 74:44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وَكُنَّا نَخُوضُ مَعَ ٱلْخَآئِضِينَ</a:t>
            </a:r>
          </a:p>
          <a:p>
            <a:pPr>
              <a:lnSpc>
                <a:spcPct val="100000"/>
              </a:lnSpc>
              <a:defRPr sz="2400">
                <a:solidFill>
                  <a:srgbClr val="3E5E5C"/>
                </a:solidFill>
                <a:latin typeface="Calibri"/>
              </a:defRPr>
            </a:pPr>
            <a:r>
              <a:t>We used to indulge in [profane] gossip along with the gossipers,</a:t>
            </a:r>
          </a:p>
        </p:txBody>
      </p:sp>
      <p:sp>
        <p:nvSpPr>
          <p:cNvPr id="3" name="Text Placeholder 2"/>
          <p:cNvSpPr>
            <a:spLocks noGrp="1"/>
          </p:cNvSpPr>
          <p:nvPr>
            <p:ph type="body" sz="quarter" idx="11"/>
          </p:nvPr>
        </p:nvSpPr>
        <p:spPr/>
        <p:txBody>
          <a:bodyPr/>
          <a:lstStyle/>
          <a:p>
            <a:r>
              <a:t>Al-Muddaththir 74:45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وَكُنَّا نُكَذِّبُ بِيَوْمِ ٱلدِّينِ</a:t>
            </a:r>
          </a:p>
          <a:p>
            <a:pPr>
              <a:lnSpc>
                <a:spcPct val="100000"/>
              </a:lnSpc>
              <a:defRPr sz="2400">
                <a:solidFill>
                  <a:srgbClr val="3E5E5C"/>
                </a:solidFill>
                <a:latin typeface="Calibri"/>
              </a:defRPr>
            </a:pPr>
            <a:r>
              <a:t>and we used to deny the Day of Retribution</a:t>
            </a:r>
          </a:p>
        </p:txBody>
      </p:sp>
      <p:sp>
        <p:nvSpPr>
          <p:cNvPr id="3" name="Text Placeholder 2"/>
          <p:cNvSpPr>
            <a:spLocks noGrp="1"/>
          </p:cNvSpPr>
          <p:nvPr>
            <p:ph type="body" sz="quarter" idx="11"/>
          </p:nvPr>
        </p:nvSpPr>
        <p:spPr/>
        <p:txBody>
          <a:bodyPr/>
          <a:lstStyle/>
          <a:p>
            <a:r>
              <a:t>Al-Muddaththir 74:46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وَرَبَّكَ فَكَبِّرْ</a:t>
            </a:r>
          </a:p>
          <a:p>
            <a:pPr>
              <a:lnSpc>
                <a:spcPct val="100000"/>
              </a:lnSpc>
              <a:defRPr sz="2400">
                <a:solidFill>
                  <a:srgbClr val="3E5E5C"/>
                </a:solidFill>
                <a:latin typeface="Calibri"/>
              </a:defRPr>
            </a:pPr>
            <a:r>
              <a:t>Magnify your Lord,</a:t>
            </a:r>
          </a:p>
        </p:txBody>
      </p:sp>
      <p:sp>
        <p:nvSpPr>
          <p:cNvPr id="3" name="Text Placeholder 2"/>
          <p:cNvSpPr>
            <a:spLocks noGrp="1"/>
          </p:cNvSpPr>
          <p:nvPr>
            <p:ph type="body" sz="quarter" idx="11"/>
          </p:nvPr>
        </p:nvSpPr>
        <p:spPr/>
        <p:txBody>
          <a:bodyPr/>
          <a:lstStyle/>
          <a:p>
            <a:r>
              <a:t>Al-Muddaththir 74:3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أَتَىٰنَا ٱلْيَقِينُ</a:t>
            </a:r>
          </a:p>
          <a:p>
            <a:pPr>
              <a:lnSpc>
                <a:spcPct val="100000"/>
              </a:lnSpc>
              <a:defRPr sz="2400">
                <a:solidFill>
                  <a:srgbClr val="3E5E5C"/>
                </a:solidFill>
                <a:latin typeface="Calibri"/>
              </a:defRPr>
            </a:pPr>
            <a:r>
              <a:t>until death came to us.’</a:t>
            </a:r>
          </a:p>
        </p:txBody>
      </p:sp>
      <p:sp>
        <p:nvSpPr>
          <p:cNvPr id="3" name="Text Placeholder 2"/>
          <p:cNvSpPr>
            <a:spLocks noGrp="1"/>
          </p:cNvSpPr>
          <p:nvPr>
            <p:ph type="body" sz="quarter" idx="11"/>
          </p:nvPr>
        </p:nvSpPr>
        <p:spPr/>
        <p:txBody>
          <a:bodyPr/>
          <a:lstStyle/>
          <a:p>
            <a:r>
              <a:t>Al-Muddaththir 74:47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تَنفَعُهُمْ شَفَـٰعَةُ ٱلشَّـٰفِعِينَ</a:t>
            </a:r>
          </a:p>
          <a:p>
            <a:pPr>
              <a:lnSpc>
                <a:spcPct val="100000"/>
              </a:lnSpc>
              <a:defRPr sz="2400">
                <a:solidFill>
                  <a:srgbClr val="3E5E5C"/>
                </a:solidFill>
                <a:latin typeface="Calibri"/>
              </a:defRPr>
            </a:pPr>
            <a:r>
              <a:t>So the intercession of the intercessors will not avail them.</a:t>
            </a:r>
          </a:p>
        </p:txBody>
      </p:sp>
      <p:sp>
        <p:nvSpPr>
          <p:cNvPr id="3" name="Text Placeholder 2"/>
          <p:cNvSpPr>
            <a:spLocks noGrp="1"/>
          </p:cNvSpPr>
          <p:nvPr>
            <p:ph type="body" sz="quarter" idx="11"/>
          </p:nvPr>
        </p:nvSpPr>
        <p:spPr/>
        <p:txBody>
          <a:bodyPr/>
          <a:lstStyle/>
          <a:p>
            <a:r>
              <a:t>Al-Muddaththir 74:48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لَهُمْ عَنِ ٱلتَّذْكِرَةِ مُعْرِضِينَ</a:t>
            </a:r>
          </a:p>
          <a:p>
            <a:pPr>
              <a:lnSpc>
                <a:spcPct val="100000"/>
              </a:lnSpc>
              <a:defRPr sz="2400">
                <a:solidFill>
                  <a:srgbClr val="3E5E5C"/>
                </a:solidFill>
                <a:latin typeface="Calibri"/>
              </a:defRPr>
            </a:pPr>
            <a:r>
              <a:t>What is the matter with them that they evade the Reminder</a:t>
            </a:r>
          </a:p>
        </p:txBody>
      </p:sp>
      <p:sp>
        <p:nvSpPr>
          <p:cNvPr id="3" name="Text Placeholder 2"/>
          <p:cNvSpPr>
            <a:spLocks noGrp="1"/>
          </p:cNvSpPr>
          <p:nvPr>
            <p:ph type="body" sz="quarter" idx="11"/>
          </p:nvPr>
        </p:nvSpPr>
        <p:spPr/>
        <p:txBody>
          <a:bodyPr/>
          <a:lstStyle/>
          <a:p>
            <a:r>
              <a:t>Al-Muddaththir 74:49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كَأَنَّهُمْ حُمُرٌ مُّسْتَنفِرَةٌ</a:t>
            </a:r>
          </a:p>
          <a:p>
            <a:pPr>
              <a:lnSpc>
                <a:spcPct val="100000"/>
              </a:lnSpc>
              <a:defRPr sz="2400">
                <a:solidFill>
                  <a:srgbClr val="3E5E5C"/>
                </a:solidFill>
                <a:latin typeface="Calibri"/>
              </a:defRPr>
            </a:pPr>
            <a:r>
              <a:t>as if they were terrified asses</a:t>
            </a:r>
          </a:p>
        </p:txBody>
      </p:sp>
      <p:sp>
        <p:nvSpPr>
          <p:cNvPr id="3" name="Text Placeholder 2"/>
          <p:cNvSpPr>
            <a:spLocks noGrp="1"/>
          </p:cNvSpPr>
          <p:nvPr>
            <p:ph type="body" sz="quarter" idx="11"/>
          </p:nvPr>
        </p:nvSpPr>
        <p:spPr/>
        <p:txBody>
          <a:bodyPr/>
          <a:lstStyle/>
          <a:p>
            <a:r>
              <a:t>Al-Muddaththir 74:50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فَرَّتْ مِن قَسْوَرَةٍۭ</a:t>
            </a:r>
          </a:p>
          <a:p>
            <a:pPr>
              <a:lnSpc>
                <a:spcPct val="100000"/>
              </a:lnSpc>
              <a:defRPr sz="2400">
                <a:solidFill>
                  <a:srgbClr val="3E5E5C"/>
                </a:solidFill>
                <a:latin typeface="Calibri"/>
              </a:defRPr>
            </a:pPr>
            <a:r>
              <a:t>fleeing from a lion?</a:t>
            </a:r>
          </a:p>
        </p:txBody>
      </p:sp>
      <p:sp>
        <p:nvSpPr>
          <p:cNvPr id="3" name="Text Placeholder 2"/>
          <p:cNvSpPr>
            <a:spLocks noGrp="1"/>
          </p:cNvSpPr>
          <p:nvPr>
            <p:ph type="body" sz="quarter" idx="11"/>
          </p:nvPr>
        </p:nvSpPr>
        <p:spPr/>
        <p:txBody>
          <a:bodyPr/>
          <a:lstStyle/>
          <a:p>
            <a:r>
              <a:t>Al-Muddaththir 74:51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يُرِيدُ كُلُّ ٱمْرِئٍ مِّنْهُمْ أَن يُؤْتَىٰ صُحُفًا مُّنَشَّرَةً</a:t>
            </a:r>
          </a:p>
          <a:p>
            <a:pPr>
              <a:lnSpc>
                <a:spcPct val="100000"/>
              </a:lnSpc>
              <a:defRPr sz="2400">
                <a:solidFill>
                  <a:srgbClr val="3E5E5C"/>
                </a:solidFill>
                <a:latin typeface="Calibri"/>
              </a:defRPr>
            </a:pPr>
            <a:r>
              <a:t>But everyone of them desires to be given unrolled scriptures [from Allah]!</a:t>
            </a:r>
          </a:p>
        </p:txBody>
      </p:sp>
      <p:sp>
        <p:nvSpPr>
          <p:cNvPr id="3" name="Text Placeholder 2"/>
          <p:cNvSpPr>
            <a:spLocks noGrp="1"/>
          </p:cNvSpPr>
          <p:nvPr>
            <p:ph type="body" sz="quarter" idx="11"/>
          </p:nvPr>
        </p:nvSpPr>
        <p:spPr/>
        <p:txBody>
          <a:bodyPr/>
          <a:lstStyle/>
          <a:p>
            <a:r>
              <a:t>Al-Muddaththir 74:52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كَلَّا ۖ بَل لَّا يَخَافُونَ ٱلْـَٔاخِرَةَ</a:t>
            </a:r>
          </a:p>
          <a:p>
            <a:pPr>
              <a:lnSpc>
                <a:spcPct val="100000"/>
              </a:lnSpc>
              <a:defRPr sz="2400">
                <a:solidFill>
                  <a:srgbClr val="3E5E5C"/>
                </a:solidFill>
                <a:latin typeface="Calibri"/>
              </a:defRPr>
            </a:pPr>
            <a:r>
              <a:t>No! Indeed, they do not fear the Hereafter.</a:t>
            </a:r>
          </a:p>
        </p:txBody>
      </p:sp>
      <p:sp>
        <p:nvSpPr>
          <p:cNvPr id="3" name="Text Placeholder 2"/>
          <p:cNvSpPr>
            <a:spLocks noGrp="1"/>
          </p:cNvSpPr>
          <p:nvPr>
            <p:ph type="body" sz="quarter" idx="11"/>
          </p:nvPr>
        </p:nvSpPr>
        <p:spPr/>
        <p:txBody>
          <a:bodyPr/>
          <a:lstStyle/>
          <a:p>
            <a:r>
              <a:t>Al-Muddaththir 74:53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كَلَّآ إِنَّهُۥ تَذْكِرَةٌ</a:t>
            </a:r>
          </a:p>
          <a:p>
            <a:pPr>
              <a:lnSpc>
                <a:spcPct val="100000"/>
              </a:lnSpc>
              <a:defRPr sz="2400">
                <a:solidFill>
                  <a:srgbClr val="3E5E5C"/>
                </a:solidFill>
                <a:latin typeface="Calibri"/>
              </a:defRPr>
            </a:pPr>
            <a:r>
              <a:t>No! It is indeed a reminder.</a:t>
            </a:r>
          </a:p>
        </p:txBody>
      </p:sp>
      <p:sp>
        <p:nvSpPr>
          <p:cNvPr id="3" name="Text Placeholder 2"/>
          <p:cNvSpPr>
            <a:spLocks noGrp="1"/>
          </p:cNvSpPr>
          <p:nvPr>
            <p:ph type="body" sz="quarter" idx="11"/>
          </p:nvPr>
        </p:nvSpPr>
        <p:spPr/>
        <p:txBody>
          <a:bodyPr/>
          <a:lstStyle/>
          <a:p>
            <a:r>
              <a:t>Al-Muddaththir 74:54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شَآءَ ذَكَرَهُۥ</a:t>
            </a:r>
          </a:p>
          <a:p>
            <a:pPr>
              <a:lnSpc>
                <a:spcPct val="100000"/>
              </a:lnSpc>
              <a:defRPr sz="2400">
                <a:solidFill>
                  <a:srgbClr val="3E5E5C"/>
                </a:solidFill>
                <a:latin typeface="Calibri"/>
              </a:defRPr>
            </a:pPr>
            <a:r>
              <a:t>So let anyone who wishes be mindful of it.</a:t>
            </a:r>
          </a:p>
        </p:txBody>
      </p:sp>
      <p:sp>
        <p:nvSpPr>
          <p:cNvPr id="3" name="Text Placeholder 2"/>
          <p:cNvSpPr>
            <a:spLocks noGrp="1"/>
          </p:cNvSpPr>
          <p:nvPr>
            <p:ph type="body" sz="quarter" idx="11"/>
          </p:nvPr>
        </p:nvSpPr>
        <p:spPr/>
        <p:txBody>
          <a:bodyPr/>
          <a:lstStyle/>
          <a:p>
            <a:r>
              <a:t>Al-Muddaththir 74:55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يَذْكُرُونَ إِلَّآ أَن يَشَآءَ ٱللَّهُ ۚ هُوَ أَهْلُ ٱلتَّقْوَىٰ وَأَهْلُ ٱلْمَغْفِرَةِ</a:t>
            </a:r>
          </a:p>
          <a:p>
            <a:pPr>
              <a:lnSpc>
                <a:spcPct val="100000"/>
              </a:lnSpc>
              <a:defRPr sz="2400">
                <a:solidFill>
                  <a:srgbClr val="3E5E5C"/>
                </a:solidFill>
                <a:latin typeface="Calibri"/>
              </a:defRPr>
            </a:pPr>
            <a:r>
              <a:t>And they will not be mindful unless Allah wishes. He is worthy of [your] being wary [of Him] and He is worthy to forgive.</a:t>
            </a:r>
          </a:p>
        </p:txBody>
      </p:sp>
      <p:sp>
        <p:nvSpPr>
          <p:cNvPr id="3" name="Text Placeholder 2"/>
          <p:cNvSpPr>
            <a:spLocks noGrp="1"/>
          </p:cNvSpPr>
          <p:nvPr>
            <p:ph type="body" sz="quarter" idx="11"/>
          </p:nvPr>
        </p:nvSpPr>
        <p:spPr/>
        <p:txBody>
          <a:bodyPr/>
          <a:lstStyle/>
          <a:p>
            <a:r>
              <a:t>Al-Muddaththir 74:56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وَثِيَابَكَ فَطَهِّرْ</a:t>
            </a:r>
          </a:p>
          <a:p>
            <a:pPr>
              <a:lnSpc>
                <a:spcPct val="100000"/>
              </a:lnSpc>
              <a:defRPr sz="2400">
                <a:solidFill>
                  <a:srgbClr val="3E5E5C"/>
                </a:solidFill>
                <a:latin typeface="Calibri"/>
              </a:defRPr>
            </a:pPr>
            <a:r>
              <a:t>and purify your clothes,</a:t>
            </a:r>
          </a:p>
        </p:txBody>
      </p:sp>
      <p:sp>
        <p:nvSpPr>
          <p:cNvPr id="3" name="Text Placeholder 2"/>
          <p:cNvSpPr>
            <a:spLocks noGrp="1"/>
          </p:cNvSpPr>
          <p:nvPr>
            <p:ph type="body" sz="quarter" idx="11"/>
          </p:nvPr>
        </p:nvSpPr>
        <p:spPr/>
        <p:txBody>
          <a:bodyPr/>
          <a:lstStyle/>
          <a:p>
            <a:r>
              <a:t>Al-Muddaththir 74:4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وَٱلرُّجْزَ فَٱهْجُرْ</a:t>
            </a:r>
          </a:p>
          <a:p>
            <a:pPr>
              <a:lnSpc>
                <a:spcPct val="100000"/>
              </a:lnSpc>
              <a:defRPr sz="2400">
                <a:solidFill>
                  <a:srgbClr val="3E5E5C"/>
                </a:solidFill>
                <a:latin typeface="Calibri"/>
              </a:defRPr>
            </a:pPr>
            <a:r>
              <a:t>and keep away from all impurity!</a:t>
            </a:r>
          </a:p>
        </p:txBody>
      </p:sp>
      <p:sp>
        <p:nvSpPr>
          <p:cNvPr id="3" name="Text Placeholder 2"/>
          <p:cNvSpPr>
            <a:spLocks noGrp="1"/>
          </p:cNvSpPr>
          <p:nvPr>
            <p:ph type="body" sz="quarter" idx="11"/>
          </p:nvPr>
        </p:nvSpPr>
        <p:spPr/>
        <p:txBody>
          <a:bodyPr/>
          <a:lstStyle/>
          <a:p>
            <a:r>
              <a:t>Al-Muddaththir 74:5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تَمْنُن تَسْتَكْثِرُ</a:t>
            </a:r>
          </a:p>
          <a:p>
            <a:pPr>
              <a:lnSpc>
                <a:spcPct val="100000"/>
              </a:lnSpc>
              <a:defRPr sz="2400">
                <a:solidFill>
                  <a:srgbClr val="3E5E5C"/>
                </a:solidFill>
                <a:latin typeface="Calibri"/>
              </a:defRPr>
            </a:pPr>
            <a:r>
              <a:t>Do not grant a favour seeking a greater gain,</a:t>
            </a:r>
          </a:p>
        </p:txBody>
      </p:sp>
      <p:sp>
        <p:nvSpPr>
          <p:cNvPr id="3" name="Text Placeholder 2"/>
          <p:cNvSpPr>
            <a:spLocks noGrp="1"/>
          </p:cNvSpPr>
          <p:nvPr>
            <p:ph type="body" sz="quarter" idx="11"/>
          </p:nvPr>
        </p:nvSpPr>
        <p:spPr/>
        <p:txBody>
          <a:bodyPr/>
          <a:lstStyle/>
          <a:p>
            <a:r>
              <a:t>Al-Muddaththir 74:6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وَلِرَبِّكَ فَٱصْبِرْ</a:t>
            </a:r>
          </a:p>
          <a:p>
            <a:pPr>
              <a:lnSpc>
                <a:spcPct val="100000"/>
              </a:lnSpc>
              <a:defRPr sz="2400">
                <a:solidFill>
                  <a:srgbClr val="3E5E5C"/>
                </a:solidFill>
                <a:latin typeface="Calibri"/>
              </a:defRPr>
            </a:pPr>
            <a:r>
              <a:t>and be patient for the sake of your Lord.</a:t>
            </a:r>
          </a:p>
        </p:txBody>
      </p:sp>
      <p:sp>
        <p:nvSpPr>
          <p:cNvPr id="3" name="Text Placeholder 2"/>
          <p:cNvSpPr>
            <a:spLocks noGrp="1"/>
          </p:cNvSpPr>
          <p:nvPr>
            <p:ph type="body" sz="quarter" idx="11"/>
          </p:nvPr>
        </p:nvSpPr>
        <p:spPr/>
        <p:txBody>
          <a:bodyPr/>
          <a:lstStyle/>
          <a:p>
            <a:r>
              <a:t>Al-Muddaththir 74:7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1041</Words>
  <Application>Microsoft Macintosh PowerPoint</Application>
  <PresentationFormat>On-screen Show (4:3)</PresentationFormat>
  <Paragraphs>178</Paragraphs>
  <Slides>59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59</vt:i4>
      </vt:variant>
    </vt:vector>
  </HeadingPairs>
  <TitlesOfParts>
    <vt:vector size="63"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2025-03-05T16:40:27Z</dcterms:modified>
  <cp:category/>
</cp:coreProperties>
</file>