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Al-Muzzammil (73)</a:t>
            </a:r>
          </a:p>
        </p:txBody>
      </p:sp>
      <p:sp>
        <p:nvSpPr>
          <p:cNvPr id="3" name="Text Placeholder 2"/>
          <p:cNvSpPr>
            <a:spLocks noGrp="1"/>
          </p:cNvSpPr>
          <p:nvPr>
            <p:ph type="body" sz="quarter" idx="11"/>
          </p:nvPr>
        </p:nvSpPr>
        <p:spPr/>
        <p:txBody>
          <a:bodyPr/>
          <a:lstStyle/>
          <a:p>
            <a:r>
              <a:t>ٱلْمُزَّمِّل</a:t>
            </a:r>
          </a:p>
        </p:txBody>
      </p:sp>
      <p:sp>
        <p:nvSpPr>
          <p:cNvPr id="4" name="Text Placeholder 3"/>
          <p:cNvSpPr>
            <a:spLocks noGrp="1"/>
          </p:cNvSpPr>
          <p:nvPr>
            <p:ph type="body" sz="quarter" idx="12"/>
          </p:nvPr>
        </p:nvSpPr>
        <p:spPr/>
        <p:txBody>
          <a:bodyPr/>
          <a:lstStyle/>
          <a:p>
            <a:r>
              <a:t>(The Enshrouded One)</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وَٱذْكُرِ ٱسْمَ رَبِّكَ وَتَبَتَّلْ إِلَيْهِ تَبْتِيلًا</a:t>
            </a:r>
          </a:p>
          <a:p>
            <a:pPr>
              <a:lnSpc>
                <a:spcPct val="100000"/>
              </a:lnSpc>
              <a:defRPr sz="2400">
                <a:solidFill>
                  <a:srgbClr val="3E5E5C"/>
                </a:solidFill>
                <a:latin typeface="Calibri"/>
              </a:defRPr>
            </a:pPr>
            <a:r>
              <a:t>So celebrate the Name of your Lord and dedicate yourself to Him with total dedication.</a:t>
            </a:r>
          </a:p>
        </p:txBody>
      </p:sp>
      <p:sp>
        <p:nvSpPr>
          <p:cNvPr id="3" name="Text Placeholder 2"/>
          <p:cNvSpPr>
            <a:spLocks noGrp="1"/>
          </p:cNvSpPr>
          <p:nvPr>
            <p:ph type="body" sz="quarter" idx="11"/>
          </p:nvPr>
        </p:nvSpPr>
        <p:spPr/>
        <p:txBody>
          <a:bodyPr/>
          <a:lstStyle/>
          <a:p>
            <a:r>
              <a:t>Al-Muzzammil 73:8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 ٱلْمَشْرِقِ وَٱلْمَغْرِبِ لَآ إِلَـٰهَ إِلَّا هُوَ فَٱتَّخِذْهُ وَكِيلًا</a:t>
            </a:r>
          </a:p>
          <a:p>
            <a:pPr>
              <a:lnSpc>
                <a:spcPct val="100000"/>
              </a:lnSpc>
              <a:defRPr sz="2400">
                <a:solidFill>
                  <a:srgbClr val="3E5E5C"/>
                </a:solidFill>
                <a:latin typeface="Calibri"/>
              </a:defRPr>
            </a:pPr>
            <a:r>
              <a:t>Lord of the east and the west, there is no god except Him; so take Him for your trustee,</a:t>
            </a:r>
          </a:p>
        </p:txBody>
      </p:sp>
      <p:sp>
        <p:nvSpPr>
          <p:cNvPr id="3" name="Text Placeholder 2"/>
          <p:cNvSpPr>
            <a:spLocks noGrp="1"/>
          </p:cNvSpPr>
          <p:nvPr>
            <p:ph type="body" sz="quarter" idx="11"/>
          </p:nvPr>
        </p:nvSpPr>
        <p:spPr/>
        <p:txBody>
          <a:bodyPr/>
          <a:lstStyle/>
          <a:p>
            <a:r>
              <a:t>Al-Muzzammil 73:9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وَٱصْبِرْ عَلَىٰ مَا يَقُولُونَ وَٱهْجُرْهُمْ هَجْرًا جَمِيلًا</a:t>
            </a:r>
          </a:p>
          <a:p>
            <a:pPr>
              <a:lnSpc>
                <a:spcPct val="100000"/>
              </a:lnSpc>
              <a:defRPr sz="2400">
                <a:solidFill>
                  <a:srgbClr val="3E5E5C"/>
                </a:solidFill>
                <a:latin typeface="Calibri"/>
              </a:defRPr>
            </a:pPr>
            <a:r>
              <a:t>and be patient over what they say, and distance yourself from them in a graceful manner.</a:t>
            </a:r>
          </a:p>
        </p:txBody>
      </p:sp>
      <p:sp>
        <p:nvSpPr>
          <p:cNvPr id="3" name="Text Placeholder 2"/>
          <p:cNvSpPr>
            <a:spLocks noGrp="1"/>
          </p:cNvSpPr>
          <p:nvPr>
            <p:ph type="body" sz="quarter" idx="11"/>
          </p:nvPr>
        </p:nvSpPr>
        <p:spPr/>
        <p:txBody>
          <a:bodyPr/>
          <a:lstStyle/>
          <a:p>
            <a:r>
              <a:t>Al-Muzzammil 73:10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وَذَرْنِى وَٱلْمُكَذِّبِينَ أُو۟لِى ٱلنَّعْمَةِ وَمَهِّلْهُمْ قَلِيلًا</a:t>
            </a:r>
          </a:p>
          <a:p>
            <a:pPr>
              <a:lnSpc>
                <a:spcPct val="100000"/>
              </a:lnSpc>
              <a:defRPr sz="2400">
                <a:solidFill>
                  <a:srgbClr val="3E5E5C"/>
                </a:solidFill>
                <a:latin typeface="Calibri"/>
              </a:defRPr>
            </a:pPr>
            <a:r>
              <a:t>Leave Me [to deal] with the deniers, the opulent, and give them a little respite.</a:t>
            </a:r>
          </a:p>
        </p:txBody>
      </p:sp>
      <p:sp>
        <p:nvSpPr>
          <p:cNvPr id="3" name="Text Placeholder 2"/>
          <p:cNvSpPr>
            <a:spLocks noGrp="1"/>
          </p:cNvSpPr>
          <p:nvPr>
            <p:ph type="body" sz="quarter" idx="11"/>
          </p:nvPr>
        </p:nvSpPr>
        <p:spPr/>
        <p:txBody>
          <a:bodyPr/>
          <a:lstStyle/>
          <a:p>
            <a:r>
              <a:t>Al-Muzzammil 73:11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لَدَيْنَآ أَنكَالًا وَجَحِيمًا</a:t>
            </a:r>
          </a:p>
          <a:p>
            <a:pPr>
              <a:lnSpc>
                <a:spcPct val="100000"/>
              </a:lnSpc>
              <a:defRPr sz="2400">
                <a:solidFill>
                  <a:srgbClr val="3E5E5C"/>
                </a:solidFill>
                <a:latin typeface="Calibri"/>
              </a:defRPr>
            </a:pPr>
            <a:r>
              <a:t>Indeed with Us are heavy fetters and a fierce fire,</a:t>
            </a:r>
          </a:p>
        </p:txBody>
      </p:sp>
      <p:sp>
        <p:nvSpPr>
          <p:cNvPr id="3" name="Text Placeholder 2"/>
          <p:cNvSpPr>
            <a:spLocks noGrp="1"/>
          </p:cNvSpPr>
          <p:nvPr>
            <p:ph type="body" sz="quarter" idx="11"/>
          </p:nvPr>
        </p:nvSpPr>
        <p:spPr/>
        <p:txBody>
          <a:bodyPr/>
          <a:lstStyle/>
          <a:p>
            <a:r>
              <a:t>Al-Muzzammil 73:12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وَطَعَامًا ذَا غُصَّةٍ وَعَذَابًا أَلِيمًا</a:t>
            </a:r>
          </a:p>
          <a:p>
            <a:pPr>
              <a:lnSpc>
                <a:spcPct val="100000"/>
              </a:lnSpc>
              <a:defRPr sz="2400">
                <a:solidFill>
                  <a:srgbClr val="3E5E5C"/>
                </a:solidFill>
                <a:latin typeface="Calibri"/>
              </a:defRPr>
            </a:pPr>
            <a:r>
              <a:t>and a food that chokes [those who eat it], and a painful punishment [prepared for]</a:t>
            </a:r>
          </a:p>
        </p:txBody>
      </p:sp>
      <p:sp>
        <p:nvSpPr>
          <p:cNvPr id="3" name="Text Placeholder 2"/>
          <p:cNvSpPr>
            <a:spLocks noGrp="1"/>
          </p:cNvSpPr>
          <p:nvPr>
            <p:ph type="body" sz="quarter" idx="11"/>
          </p:nvPr>
        </p:nvSpPr>
        <p:spPr/>
        <p:txBody>
          <a:bodyPr/>
          <a:lstStyle/>
          <a:p>
            <a:r>
              <a:t>Al-Muzzammil 73:13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تَرْجُفُ ٱلْأَرْضُ وَٱلْجِبَالُ وَكَانَتِ ٱلْجِبَالُ كَثِيبًا مَّهِيلًا</a:t>
            </a:r>
          </a:p>
          <a:p>
            <a:pPr>
              <a:lnSpc>
                <a:spcPct val="100000"/>
              </a:lnSpc>
              <a:defRPr sz="2400">
                <a:solidFill>
                  <a:srgbClr val="3E5E5C"/>
                </a:solidFill>
                <a:latin typeface="Calibri"/>
              </a:defRPr>
            </a:pPr>
            <a:r>
              <a:t>the day when the earth and the mountains will quake, and the mountains will be like dunes of shifting sand.</a:t>
            </a:r>
          </a:p>
        </p:txBody>
      </p:sp>
      <p:sp>
        <p:nvSpPr>
          <p:cNvPr id="3" name="Text Placeholder 2"/>
          <p:cNvSpPr>
            <a:spLocks noGrp="1"/>
          </p:cNvSpPr>
          <p:nvPr>
            <p:ph type="body" sz="quarter" idx="11"/>
          </p:nvPr>
        </p:nvSpPr>
        <p:spPr/>
        <p:txBody>
          <a:bodyPr/>
          <a:lstStyle/>
          <a:p>
            <a:r>
              <a:t>Al-Muzzammil 73:14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أَرْسَلْنَآ إِلَيْكُمْ رَسُولًا شَـٰهِدًا عَلَيْكُمْ كَمَآ أَرْسَلْنَآ إِلَىٰ فِرْعَوْنَ رَسُولًا</a:t>
            </a:r>
          </a:p>
          <a:p>
            <a:pPr>
              <a:lnSpc>
                <a:spcPct val="100000"/>
              </a:lnSpc>
              <a:defRPr sz="2400">
                <a:solidFill>
                  <a:srgbClr val="3E5E5C"/>
                </a:solidFill>
                <a:latin typeface="Calibri"/>
              </a:defRPr>
            </a:pPr>
            <a:r>
              <a:t>Indeed We have sent to you an apostle, to be a witness to you, just as We sent an apostle to Pharaoh.</a:t>
            </a:r>
          </a:p>
        </p:txBody>
      </p:sp>
      <p:sp>
        <p:nvSpPr>
          <p:cNvPr id="3" name="Text Placeholder 2"/>
          <p:cNvSpPr>
            <a:spLocks noGrp="1"/>
          </p:cNvSpPr>
          <p:nvPr>
            <p:ph type="body" sz="quarter" idx="11"/>
          </p:nvPr>
        </p:nvSpPr>
        <p:spPr/>
        <p:txBody>
          <a:bodyPr/>
          <a:lstStyle/>
          <a:p>
            <a:r>
              <a:t>Al-Muzzammil 73:15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فَعَصَىٰ فِرْعَوْنُ ٱلرَّسُولَ فَأَخَذْنَـٰهُ أَخْذًا وَبِيلًا</a:t>
            </a:r>
          </a:p>
          <a:p>
            <a:pPr>
              <a:lnSpc>
                <a:spcPct val="100000"/>
              </a:lnSpc>
              <a:defRPr sz="2400">
                <a:solidFill>
                  <a:srgbClr val="3E5E5C"/>
                </a:solidFill>
                <a:latin typeface="Calibri"/>
              </a:defRPr>
            </a:pPr>
            <a:r>
              <a:t>But Pharaoh disobeyed the apostle; so We seized him with a terrible seizing.</a:t>
            </a:r>
          </a:p>
        </p:txBody>
      </p:sp>
      <p:sp>
        <p:nvSpPr>
          <p:cNvPr id="3" name="Text Placeholder 2"/>
          <p:cNvSpPr>
            <a:spLocks noGrp="1"/>
          </p:cNvSpPr>
          <p:nvPr>
            <p:ph type="body" sz="quarter" idx="11"/>
          </p:nvPr>
        </p:nvSpPr>
        <p:spPr/>
        <p:txBody>
          <a:bodyPr/>
          <a:lstStyle/>
          <a:p>
            <a:r>
              <a:t>Al-Muzzammil 73:16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فَكَيْفَ تَتَّقُونَ إِن كَفَرْتُمْ يَوْمًا يَجْعَلُ ٱلْوِلْدَٰنَ شِيبًا</a:t>
            </a:r>
          </a:p>
          <a:p>
            <a:pPr>
              <a:lnSpc>
                <a:spcPct val="100000"/>
              </a:lnSpc>
              <a:defRPr sz="2400">
                <a:solidFill>
                  <a:srgbClr val="3E5E5C"/>
                </a:solidFill>
                <a:latin typeface="Calibri"/>
              </a:defRPr>
            </a:pPr>
            <a:r>
              <a:t>So, if you disbelieve, how will you avoid the day, which will make children white-headed,</a:t>
            </a:r>
          </a:p>
        </p:txBody>
      </p:sp>
      <p:sp>
        <p:nvSpPr>
          <p:cNvPr id="3" name="Text Placeholder 2"/>
          <p:cNvSpPr>
            <a:spLocks noGrp="1"/>
          </p:cNvSpPr>
          <p:nvPr>
            <p:ph type="body" sz="quarter" idx="11"/>
          </p:nvPr>
        </p:nvSpPr>
        <p:spPr/>
        <p:txBody>
          <a:bodyPr/>
          <a:lstStyle/>
          <a:p>
            <a:r>
              <a:t>Al-Muzzammil 73:17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Al-Muzzammil 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ٱلسَّمَآءُ مُنفَطِرٌۢ بِهِۦ ۚ كَانَ وَعْدُهُۥ مَفْعُولًا</a:t>
            </a:r>
          </a:p>
          <a:p>
            <a:pPr>
              <a:lnSpc>
                <a:spcPct val="100000"/>
              </a:lnSpc>
              <a:defRPr sz="2400">
                <a:solidFill>
                  <a:srgbClr val="3E5E5C"/>
                </a:solidFill>
                <a:latin typeface="Calibri"/>
              </a:defRPr>
            </a:pPr>
            <a:r>
              <a:t>and wherein the sky will be rent apart? His promise is bound to be fulfilled.</a:t>
            </a:r>
          </a:p>
        </p:txBody>
      </p:sp>
      <p:sp>
        <p:nvSpPr>
          <p:cNvPr id="3" name="Text Placeholder 2"/>
          <p:cNvSpPr>
            <a:spLocks noGrp="1"/>
          </p:cNvSpPr>
          <p:nvPr>
            <p:ph type="body" sz="quarter" idx="11"/>
          </p:nvPr>
        </p:nvSpPr>
        <p:spPr/>
        <p:txBody>
          <a:bodyPr/>
          <a:lstStyle/>
          <a:p>
            <a:r>
              <a:t>Al-Muzzammil 73:18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هَـٰذِهِۦ تَذْكِرَةٌ ۖ فَمَن شَآءَ ٱتَّخَذَ إِلَىٰ رَبِّهِۦ سَبِيلًا</a:t>
            </a:r>
          </a:p>
          <a:p>
            <a:pPr>
              <a:lnSpc>
                <a:spcPct val="100000"/>
              </a:lnSpc>
              <a:defRPr sz="2400">
                <a:solidFill>
                  <a:srgbClr val="3E5E5C"/>
                </a:solidFill>
                <a:latin typeface="Calibri"/>
              </a:defRPr>
            </a:pPr>
            <a:r>
              <a:t>This is indeed a reminder. So let anyone who wishes take the way toward his Lord.</a:t>
            </a:r>
          </a:p>
        </p:txBody>
      </p:sp>
      <p:sp>
        <p:nvSpPr>
          <p:cNvPr id="3" name="Text Placeholder 2"/>
          <p:cNvSpPr>
            <a:spLocks noGrp="1"/>
          </p:cNvSpPr>
          <p:nvPr>
            <p:ph type="body" sz="quarter" idx="11"/>
          </p:nvPr>
        </p:nvSpPr>
        <p:spPr/>
        <p:txBody>
          <a:bodyPr/>
          <a:lstStyle/>
          <a:p>
            <a:r>
              <a:t>Al-Muzzammil 73:19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إِنَّ رَبَّكَ يَعْلَمُ أَنَّكَ تَقُومُ أَدْنَىٰ مِن ثُلُثَىِ ٱلَّيْلِ وَنِصْفَهُۥ وَثُلُثَهُۥ وَطَآئِفَةٌ مِّنَ ٱلَّذِينَ مَعَكَ ۚ وَٱللَّهُ يُقَدِّرُ ٱلَّيْلَ وَٱلنَّهَارَ ۚ عَلِمَ أَن لَّن تُحْصُوهُ فَتَابَ عَلَيْكُمْ ۖ فَٱقْرَءُوا۟ مَا تَيَسَّرَ مِنَ ٱلْقُرْءَانِ ۚ عَلِمَ أَن سَيَكُونُ مِنكُم مَّرْضَىٰ  ۔ۙ</a:t>
            </a:r>
          </a:p>
          <a:p>
            <a:pPr>
              <a:lnSpc>
                <a:spcPct val="100000"/>
              </a:lnSpc>
              <a:defRPr sz="2400">
                <a:solidFill>
                  <a:srgbClr val="3E5E5C"/>
                </a:solidFill>
                <a:latin typeface="Calibri"/>
              </a:defRPr>
            </a:pPr>
            <a:r>
              <a:t>Indeed your Lord knows that you stand vigil for nearly two thirds of the night—or [at times] a half or a third of it—along with a group of those who are with you. Allah measures the night and the day. He knows that you cannot calculate it [exactly], and so He was lenient toward you. So recite as much of the Quran as is feasible. He knows that some of you will be sick,</a:t>
            </a:r>
          </a:p>
        </p:txBody>
      </p:sp>
      <p:sp>
        <p:nvSpPr>
          <p:cNvPr id="3" name="Text Placeholder 2"/>
          <p:cNvSpPr>
            <a:spLocks noGrp="1"/>
          </p:cNvSpPr>
          <p:nvPr>
            <p:ph type="body" sz="quarter" idx="11"/>
          </p:nvPr>
        </p:nvSpPr>
        <p:spPr/>
        <p:txBody>
          <a:bodyPr/>
          <a:lstStyle/>
          <a:p>
            <a:r>
              <a:t>Al-Muzzammil 73:20 (Part 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  وَءَاخَرُونَ يَضْرِبُونَ فِى ٱلْأَرْضِ يَبْتَغُونَ مِن فَضْلِ ٱللَّهِ ۙ وَءَاخَرُونَ يُقَـٰتِلُونَ فِى سَبِيلِ ٱللَّهِ ۖ فَٱقْرَءُوا۟ مَا تَيَسَّرَ مِنْهُ ۚ وَأَقِيمُوا۟ ٱلصَّلَوٰةَ وَءَاتُوا۟ ٱلزَّكَوٰةَ وَأَقْرِضُوا۟ ٱللَّهَ قَرْضًا حَسَنًا  ۔ۚ</a:t>
            </a:r>
          </a:p>
          <a:p>
            <a:pPr>
              <a:lnSpc>
                <a:spcPct val="100000"/>
              </a:lnSpc>
              <a:defRPr sz="2400">
                <a:solidFill>
                  <a:srgbClr val="3E5E5C"/>
                </a:solidFill>
                <a:latin typeface="Calibri"/>
              </a:defRPr>
            </a:pPr>
            <a:r>
              <a:t>while others will travel in the land seeking Allah’s bounty, and yet others will fight in the way of Allah. So recite as much of it as is feasible, and maintain the prayer and pay the zakat and lend Allah a good loan.</a:t>
            </a:r>
          </a:p>
        </p:txBody>
      </p:sp>
      <p:sp>
        <p:nvSpPr>
          <p:cNvPr id="3" name="Text Placeholder 2"/>
          <p:cNvSpPr>
            <a:spLocks noGrp="1"/>
          </p:cNvSpPr>
          <p:nvPr>
            <p:ph type="body" sz="quarter" idx="11"/>
          </p:nvPr>
        </p:nvSpPr>
        <p:spPr/>
        <p:txBody>
          <a:bodyPr/>
          <a:lstStyle/>
          <a:p>
            <a:r>
              <a:t>Al-Muzzammil 73:20 (Part 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وَمَا تُقَدِّمُوا۟ لِأَنفُسِكُم مِّنْ خَيْرٍ تَجِدُوهُ عِندَ ٱللَّهِ هُوَ خَيْرًا وَأَعْظَمَ أَجْرًا ۚ وَٱسْتَغْفِرُوا۟ ٱللَّهَ ۖ إِنَّ ٱللَّهَ غَفُورٌ رَّحِيمٌۢ</a:t>
            </a:r>
          </a:p>
          <a:p>
            <a:pPr>
              <a:lnSpc>
                <a:spcPct val="100000"/>
              </a:lnSpc>
              <a:defRPr sz="2400">
                <a:solidFill>
                  <a:srgbClr val="3E5E5C"/>
                </a:solidFill>
                <a:latin typeface="Calibri"/>
              </a:defRPr>
            </a:pPr>
            <a:r>
              <a:t>Whatever good you send ahead for your souls you will find it with Allah [in a form] that is better and greater with respect to reward. And plead to Allah for forgiveness; indeed Allah is all-forgiving, all-merciful.</a:t>
            </a:r>
          </a:p>
        </p:txBody>
      </p:sp>
      <p:sp>
        <p:nvSpPr>
          <p:cNvPr id="3" name="Text Placeholder 2"/>
          <p:cNvSpPr>
            <a:spLocks noGrp="1"/>
          </p:cNvSpPr>
          <p:nvPr>
            <p:ph type="body" sz="quarter" idx="11"/>
          </p:nvPr>
        </p:nvSpPr>
        <p:spPr/>
        <p:txBody>
          <a:bodyPr/>
          <a:lstStyle/>
          <a:p>
            <a:r>
              <a:t>Al-Muzzammil 73:20 (Part 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ٱلْمُزَّمِّلُ</a:t>
            </a:r>
          </a:p>
          <a:p>
            <a:pPr>
              <a:lnSpc>
                <a:spcPct val="100000"/>
              </a:lnSpc>
              <a:defRPr sz="2400">
                <a:solidFill>
                  <a:srgbClr val="3E5E5C"/>
                </a:solidFill>
                <a:latin typeface="Calibri"/>
              </a:defRPr>
            </a:pPr>
            <a:r>
              <a:t>O you wrapped up in your mantle!</a:t>
            </a:r>
          </a:p>
        </p:txBody>
      </p:sp>
      <p:sp>
        <p:nvSpPr>
          <p:cNvPr id="3" name="Text Placeholder 2"/>
          <p:cNvSpPr>
            <a:spLocks noGrp="1"/>
          </p:cNvSpPr>
          <p:nvPr>
            <p:ph type="body" sz="quarter" idx="11"/>
          </p:nvPr>
        </p:nvSpPr>
        <p:spPr/>
        <p:txBody>
          <a:bodyPr/>
          <a:lstStyle/>
          <a:p>
            <a:r>
              <a:t>Al-Muzzammil 73:1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قُمِ ٱلَّيْلَ إِلَّا قَلِيلًا</a:t>
            </a:r>
          </a:p>
          <a:p>
            <a:pPr>
              <a:lnSpc>
                <a:spcPct val="100000"/>
              </a:lnSpc>
              <a:defRPr sz="2400">
                <a:solidFill>
                  <a:srgbClr val="3E5E5C"/>
                </a:solidFill>
                <a:latin typeface="Calibri"/>
              </a:defRPr>
            </a:pPr>
            <a:r>
              <a:t>Stand vigil through the night, except for a little [of it],</a:t>
            </a:r>
          </a:p>
        </p:txBody>
      </p:sp>
      <p:sp>
        <p:nvSpPr>
          <p:cNvPr id="3" name="Text Placeholder 2"/>
          <p:cNvSpPr>
            <a:spLocks noGrp="1"/>
          </p:cNvSpPr>
          <p:nvPr>
            <p:ph type="body" sz="quarter" idx="11"/>
          </p:nvPr>
        </p:nvSpPr>
        <p:spPr/>
        <p:txBody>
          <a:bodyPr/>
          <a:lstStyle/>
          <a:p>
            <a:r>
              <a:t>Al-Muzzammil 73:2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نِّصْفَهُۥٓ أَوِ ٱنقُصْ مِنْهُ قَلِيلًا</a:t>
            </a:r>
          </a:p>
          <a:p>
            <a:pPr>
              <a:lnSpc>
                <a:spcPct val="100000"/>
              </a:lnSpc>
              <a:defRPr sz="2400">
                <a:solidFill>
                  <a:srgbClr val="3E5E5C"/>
                </a:solidFill>
                <a:latin typeface="Calibri"/>
              </a:defRPr>
            </a:pPr>
            <a:r>
              <a:t>a half, or reduce a little from that</a:t>
            </a:r>
          </a:p>
        </p:txBody>
      </p:sp>
      <p:sp>
        <p:nvSpPr>
          <p:cNvPr id="3" name="Text Placeholder 2"/>
          <p:cNvSpPr>
            <a:spLocks noGrp="1"/>
          </p:cNvSpPr>
          <p:nvPr>
            <p:ph type="body" sz="quarter" idx="11"/>
          </p:nvPr>
        </p:nvSpPr>
        <p:spPr/>
        <p:txBody>
          <a:bodyPr/>
          <a:lstStyle/>
          <a:p>
            <a:r>
              <a:t>Al-Muzzammil 73:3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زِدْ عَلَيْهِ وَرَتِّلِ ٱلْقُرْءَانَ تَرْتِيلًا</a:t>
            </a:r>
          </a:p>
          <a:p>
            <a:pPr>
              <a:lnSpc>
                <a:spcPct val="100000"/>
              </a:lnSpc>
              <a:defRPr sz="2400">
                <a:solidFill>
                  <a:srgbClr val="3E5E5C"/>
                </a:solidFill>
                <a:latin typeface="Calibri"/>
              </a:defRPr>
            </a:pPr>
            <a:r>
              <a:t>or add to it, and recite the Quran in a measured tone.</a:t>
            </a:r>
          </a:p>
        </p:txBody>
      </p:sp>
      <p:sp>
        <p:nvSpPr>
          <p:cNvPr id="3" name="Text Placeholder 2"/>
          <p:cNvSpPr>
            <a:spLocks noGrp="1"/>
          </p:cNvSpPr>
          <p:nvPr>
            <p:ph type="body" sz="quarter" idx="11"/>
          </p:nvPr>
        </p:nvSpPr>
        <p:spPr/>
        <p:txBody>
          <a:bodyPr/>
          <a:lstStyle/>
          <a:p>
            <a:r>
              <a:t>Al-Muzzammil 73:4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سَنُلْقِى عَلَيْكَ قَوْلًا ثَقِيلًا</a:t>
            </a:r>
          </a:p>
          <a:p>
            <a:pPr>
              <a:lnSpc>
                <a:spcPct val="100000"/>
              </a:lnSpc>
              <a:defRPr sz="2400">
                <a:solidFill>
                  <a:srgbClr val="3E5E5C"/>
                </a:solidFill>
                <a:latin typeface="Calibri"/>
              </a:defRPr>
            </a:pPr>
            <a:r>
              <a:t>Indeed soon We shall cast on you a weighty discourse.</a:t>
            </a:r>
          </a:p>
        </p:txBody>
      </p:sp>
      <p:sp>
        <p:nvSpPr>
          <p:cNvPr id="3" name="Text Placeholder 2"/>
          <p:cNvSpPr>
            <a:spLocks noGrp="1"/>
          </p:cNvSpPr>
          <p:nvPr>
            <p:ph type="body" sz="quarter" idx="11"/>
          </p:nvPr>
        </p:nvSpPr>
        <p:spPr/>
        <p:txBody>
          <a:bodyPr/>
          <a:lstStyle/>
          <a:p>
            <a:r>
              <a:t>Al-Muzzammil 73:5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نَاشِئَةَ ٱلَّيْلِ هِىَ أَشَدُّ وَطْـًٔا وَأَقْوَمُ قِيلًا</a:t>
            </a:r>
          </a:p>
          <a:p>
            <a:pPr>
              <a:lnSpc>
                <a:spcPct val="100000"/>
              </a:lnSpc>
              <a:defRPr sz="2400">
                <a:solidFill>
                  <a:srgbClr val="3E5E5C"/>
                </a:solidFill>
                <a:latin typeface="Calibri"/>
              </a:defRPr>
            </a:pPr>
            <a:r>
              <a:t>Indeed the watch of the night is firmer in tread and more upright in respect to speech,</a:t>
            </a:r>
          </a:p>
        </p:txBody>
      </p:sp>
      <p:sp>
        <p:nvSpPr>
          <p:cNvPr id="3" name="Text Placeholder 2"/>
          <p:cNvSpPr>
            <a:spLocks noGrp="1"/>
          </p:cNvSpPr>
          <p:nvPr>
            <p:ph type="body" sz="quarter" idx="11"/>
          </p:nvPr>
        </p:nvSpPr>
        <p:spPr/>
        <p:txBody>
          <a:bodyPr/>
          <a:lstStyle/>
          <a:p>
            <a:r>
              <a:t>Al-Muzzammil 73:6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لَكَ فِى ٱلنَّهَارِ سَبْحًا طَوِيلًا</a:t>
            </a:r>
          </a:p>
          <a:p>
            <a:pPr>
              <a:lnSpc>
                <a:spcPct val="100000"/>
              </a:lnSpc>
              <a:defRPr sz="2400">
                <a:solidFill>
                  <a:srgbClr val="3E5E5C"/>
                </a:solidFill>
                <a:latin typeface="Calibri"/>
              </a:defRPr>
            </a:pPr>
            <a:r>
              <a:t>for indeed during the day you have drawn-out engagements.</a:t>
            </a:r>
          </a:p>
        </p:txBody>
      </p:sp>
      <p:sp>
        <p:nvSpPr>
          <p:cNvPr id="3" name="Text Placeholder 2"/>
          <p:cNvSpPr>
            <a:spLocks noGrp="1"/>
          </p:cNvSpPr>
          <p:nvPr>
            <p:ph type="body" sz="quarter" idx="11"/>
          </p:nvPr>
        </p:nvSpPr>
        <p:spPr/>
        <p:txBody>
          <a:bodyPr/>
          <a:lstStyle/>
          <a:p>
            <a:r>
              <a:t>Al-Muzzammil 73:7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791</Words>
  <Application>Microsoft Macintosh PowerPoint</Application>
  <PresentationFormat>On-screen Show (4:3)</PresentationFormat>
  <Paragraphs>73</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2025-03-05T16:40:09Z</dcterms:modified>
  <cp:category/>
</cp:coreProperties>
</file>