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Al-Jinn (72)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ٱلْجِنّ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Jinn)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وَأَنَّا لَمَسْنَا ٱلسَّمَآءَ فَوَجَدْنَـٰهَا مُلِئَتْ حَرَسًا شَدِيدًا وَشُهُبًا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made for the heaven and found it full of mighty sentries and flames.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وَأَنَّا كُنَّا نَقْعُدُ مِنْهَا مَقَـٰعِدَ لِلسَّمْعِ ۖ فَمَن يَسْتَمِعِ ٱلْـَٔانَ يَجِدْ لَهُۥ شِهَابًا رَّصَدًا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used to sit in its positions to eavesdrop, but anyone listening now finds a flame waiting for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وَأَنَّا لَا نَدْرِىٓ أَشَرٌّ أُرِيدَ بِمَن فِى ٱلْأَرْضِ أَمْ أَرَادَ بِهِمْ رَبُّهُمْ رَشَدًا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do not know whether ill is intended for those who are on the earth, or whether their Lord intends good for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وَأَنَّا مِنَّا ٱلصَّـٰلِحُونَ وَمِنَّا دُونَ ذَٰلِكَ ۖ كُنَّا طَرَآئِقَ قِدَدًا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Among us some are righteous and some are otherwise: we are various sects.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وَأَنَّا ظَنَنَّآ أَن لَّن نُّعْجِزَ ٱللَّهَ فِى ٱلْأَرْضِ وَلَن نُّعْجِزَهُۥ هَرَبًا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know that we cannot frustrate Allah on the earth, nor can we frustrate Him by fleeing.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وَأَنَّا لَمَّا سَمِعْنَا ٱلْهُدَىٰٓ ءَامَنَّا بِهِۦ ۖ فَمَن يُؤْمِنۢ بِرَبِّهِۦ فَلَا يَخَافُ بَخْسًا وَلَا رَهَقًا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we heard the [message of] guidance, we believed in it. Whoever that has faith in his Lord will fear neither privation nor oppression.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وَأَنَّا مِنَّا ٱلْمُسْلِمُونَ وَمِنَّا ٱلْقَـٰسِطُونَ ۖ فَمَنْ أَسْلَمَ فَأُو۟لَـٰٓئِكَ تَحَرَّوْا۟ رَشَدًا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Among us some are Muslims and some of us are perverse.” ’ Those who submit [to Allah]—it is they who pursue rectitude.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وَأَمَّا ٱلْقَـٰسِطُونَ فَكَانُوا۟ لِجَهَنَّمَ حَطَبًا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for the perverse, they will be firewood for hell.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وَأَلَّوِ ٱسْتَقَـٰمُوا۟ عَلَى ٱلطَّرِيقَةِ لَأَسْقَيْنَـٰهُم مَّآءً غَدَقًا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If they are steadfast on the path [of Allah], We shall provide them with abundant water,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لِّنَفْتِنَهُمْ فِيهِ ۚ وَمَن يُعْرِضْ عَن ذِكْرِ رَبِّهِۦ يَسْلُكْهُ عَذَابًا صَعَدًا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that We may test them therein, and whoever turns away from the remembrance of his Lord, He will let him into an escalating punishment.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 ٱلْمَسَـٰجِدَ لِلَّهِ فَلَا تَدْعُوا۟ مَعَ ٱللَّهِ أَحَدًا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places of worship belong to Allah, so do not invoke anyone along with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وَأَنَّهُۥ لَمَّا قَامَ عَبْدُ ٱللَّهِ يَدْعُوهُ كَادُوا۟ يَكُونُونَ عَلَيْهِ لِبَدًا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servant of Allah rose to pray to Him, they almost crowded around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إِنَّمَآ أَدْعُوا۟ رَبِّى وَلَآ أُشْرِكُ بِهِۦٓ أَحَدًا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‘I pray only to my Lord, and I do not ascribe any partner to Him.’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إِنِّى لَآ أَمْلِكُ لَكُمْ ضَرًّا وَلَا رَشَدًا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‘I have no power to bring you any harm or good [of my own accord].’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إِنِّى لَن يُجِيرَنِى مِنَ ٱللَّهِ أَحَدٌ وَلَنْ أَجِدَ مِن دُونِهِۦ مُلْتَحَدًا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‘Neither can anyone shelter me from Allah, nor can I find any refuge besides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بَلَـٰغًا مِّنَ ٱللَّهِ وَرِسَـٰلَـٰتِهِۦ ۚ وَمَن يَعْصِ ٱللَّهَ وَرَسُولَهُۥ فَإِنَّ لَهُۥ نَارَ جَهَنَّمَ خَـٰلِدِينَ فِيهَآ أَبَدًا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[I have no duty] except to transmit from Allah, and [to communicate] His messages; and whoever disobeys Allah and His apostle, there will indeed be for him the fire of hell, to remain in it forever.’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حَتَّىٰٓ إِذَا رَأَوْا۟ مَا يُوعَدُونَ فَسَيَعْلَمُونَ مَنْ أَضْعَفُ نَاصِرًا وَأَقَلُّ عَدَدًا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they see what they are promised, they will know who is weaker in supporters and fewer in numbers.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إِنْ أَدْرِىٓ أَقَرِيبٌ مَّا تُوعَدُونَ أَمْ يَجْعَلُ لَهُۥ رَبِّىٓ أَمَدًا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‘I do not know if what you are promised is near, or if my Lord has set a [long] term for it.’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عَـٰلِمُ ٱلْغَيْبِ فَلَا يُظْهِرُ عَلَىٰ غَيْبِهِۦٓ أَحَدًا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Knower of the Unseen, He does not disclose His [knowledge of the] Unseen to anyone,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مَنِ ٱرْتَضَىٰ مِن رَّسُولٍ فَإِنَّهُۥ يَسْلُكُ مِنۢ بَيْنِ يَدَيْهِ وَمِنْ خَلْفِهِۦ رَصَدًا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 to an apostle He approves of. Then He dispatches a sentinel before and behind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أُوحِىَ إِلَىَّ أَنَّهُ ٱسْتَمَعَ نَفَرٌ مِّنَ ٱلْجِنِّ فَقَالُوٓا۟ إِنَّا سَمِعْنَا قُرْءَانًا عَجَبًا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‘It has been revealed to me that a team of the jinn listened [to the Quran] and they said, “Indeed we heard a wonderful Quran,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لِّيَعْلَمَ أَن قَدْ أَبْلَغُوا۟ رِسَـٰلَـٰتِ رَبِّهِمْ وَأَحَاطَ بِمَا لَدَيْهِمْ وَأَحْصَىٰ كُلَّ شَىْءٍ عَدَدًۢا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that He may ascertain that they have communicated the messages of their Lord, and He encompasses all that is with them, and He keeps an count of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يَهْدِىٓ إِلَى ٱلرُّشْدِ فَـَٔامَنَّا بِهِۦ ۖ وَلَن نُّشْرِكَ بِرَبِّنَآ أَحَدًا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which guides to rectitude. Hence, we have believed in it and we will never ascribe any partner to our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وَأَنَّهُۥ تَعَـٰلَىٰ جَدُّ رَبِّنَا مَا ٱتَّخَذَ صَـٰحِبَةً وَلَا وَلَدًا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Exalted be the majesty of our Lord; He has taken neither any spouse nor son.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وَأَنَّهُۥ كَانَ يَقُولُ سَفِيهُنَا عَلَى ٱللَّهِ شَطَطًا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foolish ones among us used to speak atrocious lies concerning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وَأَنَّا ظَنَنَّآ أَن لَّن تَقُولَ ٱلْإِنسُ وَٱلْجِنُّ عَلَى ٱللَّهِ كَذِبًا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thought that humans and jinn would never utter any falsehood concerning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وَأَنَّهُۥ كَانَ رِجَالٌ مِّنَ ٱلْإِنسِ يَعُوذُونَ بِرِجَالٍ مِّنَ ٱلْجِنِّ فَزَادُوهُمْ رَهَقًا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some persons from the humans would seek the protection of some persons from the jinn, thus only adding to their rebellion.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وَأَنَّهُمْ ظَنُّوا۟ كَمَا ظَنَنتُمْ أَن لَّن يَبْعَثَ ٱللَّهُ أَحَدًا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thought, just as you think, that Allah will not raise anyone from the dead.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Al-Jinn 72:7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992</Words>
  <Application>Microsoft Macintosh PowerPoint</Application>
  <PresentationFormat>On-screen Show (4:3)</PresentationFormat>
  <Paragraphs>91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2025-03-05T16:39:52Z</dcterms:modified>
  <cp:category/>
</cp:coreProperties>
</file>