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Nuh (71)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نُوح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(Noah)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إِنِّى دَعَوْتُهُمْ جِهَارًا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Again I summoned them aloud,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إِنِّىٓ أَعْلَنتُ لَهُمْ وَأَسْرَرْتُ لَهُمْ إِسْرَارًا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again appealed to them publicly and confided with them privately,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فَقُلْتُ ٱسْتَغْفِرُوا۟ رَبَّكُمْ إِنَّهُۥ كَانَ غَفَّارًا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telling [them]: ‘‘Plead to your Lord for forgiveness. Indeed, He is all-forgiving.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يُرْسِلِ ٱلسَّمَآءَ عَلَيْكُم مِّدْرَارًا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send for you abundant rains from the sky,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وَيُمْدِدْكُم بِأَمْوَٰلٍ وَبَنِينَ وَيَجْعَل لَّكُمْ جَنَّـٰتٍ وَيَجْعَل لَّكُمْ أَنْهَـٰرًا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aid you with wealth and sons, and provide you with gardens and provide you with streams.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مَّا لَكُمْ لَا تَرْجُونَ لِلَّهِ وَقَارًا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the matter with you that you do not look upon Allah with veneration,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وَقَدْ خَلَقَكُمْ أَطْوَارًا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though He has created you in [various] stages?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تَرَوْا۟ كَيْفَ خَلَقَ ٱللَّهُ سَبْعَ سَمَـٰوَٰتٍ طِبَاقًا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you not seen how Allah has created the seven heavens in layers,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وَجَعَلَ ٱلْقَمَرَ فِيهِنَّ نُورًا وَجَعَلَ ٱلشَّمْسَ سِرَاجًا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has made therein the moon for a light and the sun for a lamp?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وَٱللَّهُ أَنۢبَتَكُم مِّنَ ٱلْأَرْضِ نَبَاتًا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Allah made you grow from the earth, with a [vegetable] growth.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يُعِيدُكُمْ فِيهَا وَيُخْرِجُكُمْ إِخْرَاجًا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makes you return to it, and He will bring you forth [without fail].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وَٱللَّهُ جَعَلَ لَكُمُ ٱلْأَرْضَ بِسَاطًا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Allah has made the earth a vast expanse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لِّتَسْلُكُوا۟ مِنْهَا سُبُلًا فِجَاجًا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that you may travel over its spacious ways.’’ 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نُوحٌ رَّبِّ إِنَّهُمْ عَصَوْنِى وَٱتَّبَعُوا۟ مَن لَّمْ يَزِدْهُ مَالُهُۥ وَوَلَدُهُۥٓ إِلَّا خَسَارًا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Noah said, ‘My Lord! They have disobeyed me, following someone whose wealth and children only add to his loss,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وَمَكَرُوا۟ مَكْرًا كُبَّارًا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have devised an outrageous plot.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وَقَالُوا۟ لَا تَذَرُنَّ ءَالِهَتَكُمْ وَلَا تَذَرُنَّ وَدًّا وَلَا سُوَاعًا وَلَا يَغُوثَ وَيَعُوقَ وَنَسْرًا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say, ‘‘Do not abandon your gods. Do not abandon Wadd, nor Suwa, nor Yaghuth, Ya‘uq and Nasr,’’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وَقَدْ أَضَلُّوا۟ كَثِيرًا ۖ وَلَا تَزِدِ ٱلظَّـٰلِمِينَ إِلَّا ضَلَـٰلًا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already they have led many astray. Do not increase the wrongdoers in anything but error.’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مِّمَّا خَطِيٓـَٔـٰتِهِمْ أُغْرِقُوا۟ فَأُدْخِلُوا۟ نَارًا فَلَمْ يَجِدُوا۟ لَهُم مِّن دُونِ ٱللَّهِ أَنصَارًا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were drowned because of their iniquities, then made to enter a Fire, and they did not find any helpers for themselves besides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وَقَالَ نُوحٌ رَّبِّ لَا تَذَرْ عَلَى ٱلْأَرْضِ مِنَ ٱلْكَـٰفِرِينَ دَيَّارًا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Noah said, ‘My Lord! ‘Do not leave on the earth any inhabitant from among the faithless.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إِنَّكَ إِن تَذَرْهُمْ يُضِلُّوا۟ عِبَادَكَ وَلَا يَلِدُوٓا۟ إِلَّا فَاجِرًا كَفَّارًا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You leave them, they will lead astray Your servants, and will beget none except vicious ingrates.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أَرْسَلْنَا نُوحًا إِلَىٰ قَوْمِهِۦٓ أَنْ أَنذِرْ قَوْمَكَ مِن قَبْلِ أَن يَأْتِيَهُمْ عَذَابٌ أَلِيمٌ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sent Noah to his people, [saying,] ‘Warn your people before a painful punishment overtakes them.’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رَّبِّ ٱغْفِرْ لِى وَلِوَٰلِدَىَّ وَلِمَن دَخَلَ بَيْتِىَ مُؤْمِنًا وَلِلْمُؤْمِنِينَ وَٱلْمُؤْمِنَـٰتِ وَلَا تَزِدِ ٱلظَّـٰلِمِينَ إِلَّا تَبَارًۢا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My Lord! Forgive me and my parents, and whoever enters my house in faith, and the faithful men and women, and do not increase the wrongdoers in anything but ruin.’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يَـٰقَوْمِ إِنِّى لَكُمْ نَذِيرٌ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said, ‘O my people! Indeed, I am a manifest warner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أَنِ ٱعْبُدُوا۟ ٱللَّهَ وَٱتَّقُوهُ وَأَطِيعُونِ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Worship Allah and be wary of Him, and obey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يَغْفِرْ لَكُم مِّن ذُنُوبِكُمْ وَيُؤَخِّرْكُمْ إِلَىٰٓ أَجَلٍ مُّسَمًّى ۚ إِنَّ أَجَلَ ٱللَّهِ إِذَا جَآءَ لَا يُؤَخَّرُ ۖ لَوْ كُنتُمْ تَعْلَمُونَ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He may forgive you some of your sins and respite you until a specified time. Indeed when Allah’s [appointed] time comes, it cannot be deferred, if you know.’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رَبِّ إِنِّى دَعَوْتُ قَوْمِى لَيْلًا وَنَهَارًا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said, ‘My Lord! Indeed, I have summoned my people night and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فَلَمْ يَزِدْهُمْ دُعَآءِىٓ إِلَّا فِرَارًا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my summons only increases their evasion.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وَإِنِّى كُلَّمَا دَعَوْتُهُمْ لِتَغْفِرَ لَهُمْ جَعَلُوٓا۟ أَصَـٰبِعَهُمْ فِىٓ ءَاذَانِهِمْ وَٱسْتَغْشَوْا۟ ثِيَابَهُمْ وَأَصَرُّوا۟ وَٱسْتَكْبَرُوا۟ ٱسْتِكْبَارًا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whenever I have summoned them, so that You might forgive them, they would put their fingers into their ears and draw their cloaks over their heads, and they were persistent [in their unfaith], and disdainful in [their] arrogance.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Nuh 71:7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834</Words>
  <Application>Microsoft Macintosh PowerPoint</Application>
  <PresentationFormat>On-screen Show (4:3)</PresentationFormat>
  <Paragraphs>91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2025-03-05T16:39:34Z</dcterms:modified>
  <cp:category/>
</cp:coreProperties>
</file>