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00"/>
    <p:restoredTop sz="94694"/>
  </p:normalViewPr>
  <p:slideViewPr>
    <p:cSldViewPr snapToGrid="0" snapToObjects="1">
      <p:cViewPr varScale="1">
        <p:scale>
          <a:sx n="117" d="100"/>
          <a:sy n="117" d="100"/>
        </p:scale>
        <p:origin x="2152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68224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05384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smtClean="0">
                <a:solidFill>
                  <a:srgbClr val="2F4858"/>
                </a:solidFill>
                <a:latin typeface="Sc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1DF006D2-CDC2-1FE3-A5AF-F9DF1352F43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3720" y="4998403"/>
            <a:ext cx="8036560" cy="487997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800" kern="1200" smtClean="0">
                <a:solidFill>
                  <a:srgbClr val="3E5E5C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9FCC5F84-FA50-5BB3-8AC4-1CDC51DB09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53720" y="5862320"/>
            <a:ext cx="8036560" cy="335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1600" i="1" kern="1200" dirty="0" smtClean="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3EC3E0F-64FF-6994-1164-96EE29574CF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672580" y="182880"/>
            <a:ext cx="2044700" cy="144655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/>
            </a:lvl1pPr>
            <a:lvl5pPr marL="1828800" indent="0" algn="ctr">
              <a:buNone/>
              <a:defRPr/>
            </a:lvl5pPr>
          </a:lstStyle>
          <a:p>
            <a:pPr algn="ctr">
              <a:spcAft>
                <a:spcPts val="0"/>
              </a:spcAft>
              <a:defRPr sz="4800">
                <a:solidFill>
                  <a:srgbClr val="777764"/>
                </a:solidFill>
                <a:latin typeface="Scheherazade"/>
              </a:defRPr>
            </a:pPr>
            <a:r>
              <a:rPr lang="ar-SA" sz="4000" dirty="0"/>
              <a:t>۩</a:t>
            </a:r>
          </a:p>
          <a:p>
            <a:pPr algn="ctr">
              <a:defRPr sz="2000" b="0">
                <a:solidFill>
                  <a:srgbClr val="2F4858"/>
                </a:solidFill>
              </a:defRPr>
            </a:pPr>
            <a:r>
              <a:rPr lang="en-GB" dirty="0"/>
              <a:t>WAJIB</a:t>
            </a:r>
          </a:p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t>Surah Al-Ma'arij (70)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ٱلْمَعَارِج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t>(The Ascending Stairways)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t>Translation: Ali Quli Qarai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تَكُونُ ٱلسَّمَآءُ كَٱلْمُهْلِ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 sky will be like molten copper,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وَتَكُونُ ٱلْجِبَالُ كَٱلْعِهْنِ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 mountains like [tufts of] dyed wool,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وَلَا يَسْـَٔلُ حَمِيمٌ حَمِيمًا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no friend will inquire about [the welfare of his] friend,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يُبَصَّرُونَهُمْ ۚ يَوَدُّ ٱلْمُجْرِمُ لَوْ يَفْتَدِى مِنْ عَذَابِ يَوْمِئِذٍۭ بِبَنِيهِ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[though] they will be placed within each other’s sight. The guilty one will wish he could ransom himself from the punishment of that day at the price of his children,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وَصَـٰحِبَتِهِۦ وَأَخِيهِ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spouse and his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وَفَصِيلَتِهِ ٱلَّتِى تُـْٔوِيهِ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his kin, which had sheltered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وَمَن فِى ٱلْأَرْضِ جَمِيعًا ثُمَّ يُنجِيهِ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all those who are upon the earth, if that might deliver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ۖ إِنَّهَا لَظَىٰ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Never! Indeed, it is a blazing 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نَزَّاعَةً لِّلشَّوَىٰ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which strips away the scalp.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تَدْعُوا۟ مَنْ أَدْبَرَ وَتَوَلَّىٰ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It invites him, who has turned back [from the truth] and forsaken [it],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بِسْمِ ٱللَّهِ ٱلرَّحْمَـٰنِ ٱلرَّحِيمِ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 the Name of Allah, 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وَجَمَعَ فَأَوْعَىٰٓ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amassing [wealth] and hoarding [it].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ٱلْإِنسَـٰنَ خُلِقَ هَلُوعًا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man has been created covetous: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إِذَا مَسَّهُ ٱلشَّرُّ جَزُوعًا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anxious when an ill befalls him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وَإِذَا مَسَّهُ ٱلْخَيْرُ مَنُوعًا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grudging [charity] when good comes his way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ٱلْمُصَلِّينَ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—[all are such] except the prayerful,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ٱلَّذِينَ هُمْ عَلَىٰ صَلَاتِهِمْ دَآئِمُونَ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those who persevere in their prayers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فِىٓ أَمْوَٰلِهِمْ حَقٌّ مَّعْلُومٌ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there is a known share in whose wealth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لِّلسَّآئِلِ وَٱلْمَحْرُومِ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for the beggar and the deprived,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يُصَدِّقُونَ بِيَوْمِ ٱلدِّينِ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who affirm the Day of Retribution,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هُم مِّنْ عَذَابِ رَبِّهِم مُّشْفِقُونَ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those who are apprehensive of the punishment of their Lord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سَأَلَ سَآئِلٌۢ بِعَذَابٍ وَاقِعٍ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 asker asked for a punishment sure to befall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 عَذَابَ رَبِّهِمْ غَيْرُ مَأْمُونٍ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(there is indeed no security from the punishment of their Lord]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هُمْ لِفُرُوجِهِمْ حَـٰفِظُونَ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those who guard their private parts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إِلَّا عَلَىٰٓ أَزْوَٰجِهِمْ أَوْ مَا مَلَكَتْ أَيْمَـٰنُهُمْ فَإِنَّهُمْ غَيْرُ مَلُومِينَ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(apart from their spouses and their slave women, for then they are not blameworthy;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فَمَنِ ٱبْتَغَىٰ وَرَآءَ ذَٰلِكَ فَأُو۟لَـٰٓئِكَ هُمُ ٱلْعَادُونَ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but whoever seeks beyond that—it is they who are the transgressors]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هُمْ لِأَمَـٰنَـٰتِهِمْ وَعَهْدِهِمْ رَٰعُونَ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those who keep their trusts and covenants,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هُم بِشَهَـٰدَٰتِهِمْ قَآئِمُونَ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those who are observant of their testimonies,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وَٱلَّذِينَ هُمْ عَلَىٰ صَلَاتِهِمْ يُحَافِظُونَ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those who are watchful of their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أُو۟لَـٰٓئِكَ فِى جَنَّـٰتٍ مُّكْرَمُونَ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They will be in gardens, held in honour.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فَمَالِ ٱلَّذِينَ كَفَرُوا۟ قِبَلَكَ مُهْطِعِينَ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What is the matter with the faithless that they scramble toward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عَنِ ٱلْيَمِينِ وَعَنِ ٱلشِّمَالِ عِزِينَ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left and right, in groups?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لِّلْكَـٰفِرِينَ لَيْسَ لَهُۥ دَافِعٌ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—which none can avert from the faithless —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أَيَطْمَعُ كُلُّ ٱمْرِئٍ مِّنْهُمْ أَن يُدْخَلَ جَنَّةَ نَعِيمٍ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Does each man among them hope to enter the garden of bliss?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70:38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كَلَّآ ۖ إِنَّا خَلَقْنَـٰهُم مِّمَّا يَعْلَمُونَ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Never! Indeed, We created them from what they know.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70:39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فَلَآ أُقْسِمُ بِرَبِّ ٱلْمَشَـٰرِقِ وَٱلْمَغَـٰرِبِ إِنَّا لَقَـٰدِرُونَ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I swear by the Lord of the easts and the wests that We are able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70:40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عَلَىٰٓ أَن نُّبَدِّلَ خَيْرًا مِّنْهُمْ وَمَا نَحْنُ بِمَسْبُوقِينَ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to replace them with [others] better than them and We are not to be outmaneuvered.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70:41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فَذَرْهُمْ يَخُوضُوا۟ وَيَلْعَبُوا۟ حَتَّىٰ يُلَـٰقُوا۟ يَوْمَهُمُ ٱلَّذِى يُوعَدُونَ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leave them to gossip and play till they encounter the day they are promised: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70:42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يَوْمَ يَخْرُجُونَ مِنَ ٱلْأَجْدَاثِ سِرَاعًا كَأَنَّهُمْ إِلَىٰ نُصُبٍ يُوفِضُونَ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day when they emerge from graves, hastening, as if racing toward a target,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خَـٰشِعَةً أَبْصَـٰرُهُمْ تَرْهَقُهُمْ ذِلَّةٌ ۚ ذَٰلِكَ ٱلْيَوْمُ ٱلَّذِى كَانُوا۟ يُوعَدُونَ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with a humbled look [in their eyes], overcast by abasement. That is the day they had been promised.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مِّنَ ٱللَّهِ ذِى ٱلْمَعَارِجِ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from Allah, Lord of the lofty stations.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70:3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تَعْرُجُ ٱلْمَلَـٰٓئِكَةُ وَٱلرُّوحُ إِلَيْهِ فِى يَوْمٍ كَانَ مِقْدَارُهُۥ خَمْسِينَ أَلْفَ سَنَةٍ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The angels and the Spirit ascend to Him in a day whose span is fifty thousand years.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70:4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فَٱصْبِرْ صَبْرًا جَمِيلًا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So be patient, with a patience that is graceful.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70:5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إِنَّهُمْ يَرَوْنَهُۥ بَعِيدًا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Indeed they see it to be far off,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70:6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50000"/>
              </a:lnSpc>
              <a:defRPr sz="4200">
                <a:solidFill>
                  <a:srgbClr val="2F4858"/>
                </a:solidFill>
                <a:latin typeface="Scheherazade"/>
              </a:defRPr>
            </a:pPr>
            <a:r>
              <a:t>وَنَرَىٰهُ قَرِيبًا</a:t>
            </a:r>
          </a:p>
          <a:p>
            <a:pPr>
              <a:lnSpc>
                <a:spcPct val="100000"/>
              </a:lnSpc>
              <a:defRPr sz="2400">
                <a:solidFill>
                  <a:srgbClr val="3E5E5C"/>
                </a:solidFill>
                <a:latin typeface="Calibri"/>
              </a:defRPr>
            </a:pPr>
            <a:r>
              <a:t>and We see it to be near.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t>Al-Ma'arij 70:7</a:t>
            </a:r>
          </a:p>
        </p:txBody>
      </p:sp>
      <p:sp>
        <p:nvSpPr>
          <p:cNvPr id="4" name="Text Placeholder 3" hidden="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853</Words>
  <Application>Microsoft Macintosh PowerPoint</Application>
  <PresentationFormat>On-screen Show (4:3)</PresentationFormat>
  <Paragraphs>139</Paragraphs>
  <Slides>46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0" baseType="lpstr">
      <vt:lpstr>Arial</vt:lpstr>
      <vt:lpstr>Scheherazade</vt:lpstr>
      <vt:lpstr>Scheherazade New</vt:lpstr>
      <vt:lpstr>Quran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16</cp:revision>
  <dcterms:created xsi:type="dcterms:W3CDTF">2013-01-27T09:14:16Z</dcterms:created>
  <dcterms:modified xsi:type="dcterms:W3CDTF">2025-03-05T16:39:17Z</dcterms:modified>
  <cp:category/>
</cp:coreProperties>
</file>