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slides/slide153.xml" ContentType="application/vnd.openxmlformats-officedocument.presentationml.slide+xml"/>
  <Override PartName="/ppt/slides/slide154.xml" ContentType="application/vnd.openxmlformats-officedocument.presentationml.slide+xml"/>
  <Override PartName="/ppt/slides/slide155.xml" ContentType="application/vnd.openxmlformats-officedocument.presentationml.slide+xml"/>
  <Override PartName="/ppt/slides/slide156.xml" ContentType="application/vnd.openxmlformats-officedocument.presentationml.slide+xml"/>
  <Override PartName="/ppt/slides/slide157.xml" ContentType="application/vnd.openxmlformats-officedocument.presentationml.slide+xml"/>
  <Override PartName="/ppt/slides/slide158.xml" ContentType="application/vnd.openxmlformats-officedocument.presentationml.slide+xml"/>
  <Override PartName="/ppt/slides/slide159.xml" ContentType="application/vnd.openxmlformats-officedocument.presentationml.slide+xml"/>
  <Override PartName="/ppt/slides/slide160.xml" ContentType="application/vnd.openxmlformats-officedocument.presentationml.slide+xml"/>
  <Override PartName="/ppt/slides/slide161.xml" ContentType="application/vnd.openxmlformats-officedocument.presentationml.slide+xml"/>
  <Override PartName="/ppt/slides/slide162.xml" ContentType="application/vnd.openxmlformats-officedocument.presentationml.slide+xml"/>
  <Override PartName="/ppt/slides/slide163.xml" ContentType="application/vnd.openxmlformats-officedocument.presentationml.slide+xml"/>
  <Override PartName="/ppt/slides/slide164.xml" ContentType="application/vnd.openxmlformats-officedocument.presentationml.slide+xml"/>
  <Override PartName="/ppt/slides/slide165.xml" ContentType="application/vnd.openxmlformats-officedocument.presentationml.slide+xml"/>
  <Override PartName="/ppt/slides/slide166.xml" ContentType="application/vnd.openxmlformats-officedocument.presentationml.slide+xml"/>
  <Override PartName="/ppt/slides/slide167.xml" ContentType="application/vnd.openxmlformats-officedocument.presentationml.slide+xml"/>
  <Override PartName="/ppt/slides/slide168.xml" ContentType="application/vnd.openxmlformats-officedocument.presentationml.slide+xml"/>
  <Override PartName="/ppt/slides/slide169.xml" ContentType="application/vnd.openxmlformats-officedocument.presentationml.slide+xml"/>
  <Override PartName="/ppt/slides/slide170.xml" ContentType="application/vnd.openxmlformats-officedocument.presentationml.slide+xml"/>
  <Override PartName="/ppt/slides/slide171.xml" ContentType="application/vnd.openxmlformats-officedocument.presentationml.slide+xml"/>
  <Override PartName="/ppt/slides/slide172.xml" ContentType="application/vnd.openxmlformats-officedocument.presentationml.slide+xml"/>
  <Override PartName="/ppt/slides/slide173.xml" ContentType="application/vnd.openxmlformats-officedocument.presentationml.slide+xml"/>
  <Override PartName="/ppt/slides/slide174.xml" ContentType="application/vnd.openxmlformats-officedocument.presentationml.slide+xml"/>
  <Override PartName="/ppt/slides/slide175.xml" ContentType="application/vnd.openxmlformats-officedocument.presentationml.slide+xml"/>
  <Override PartName="/ppt/slides/slide176.xml" ContentType="application/vnd.openxmlformats-officedocument.presentationml.slide+xml"/>
  <Override PartName="/ppt/slides/slide177.xml" ContentType="application/vnd.openxmlformats-officedocument.presentationml.slide+xml"/>
  <Override PartName="/ppt/slides/slide178.xml" ContentType="application/vnd.openxmlformats-officedocument.presentationml.slide+xml"/>
  <Override PartName="/ppt/slides/slide179.xml" ContentType="application/vnd.openxmlformats-officedocument.presentationml.slide+xml"/>
  <Override PartName="/ppt/slides/slide180.xml" ContentType="application/vnd.openxmlformats-officedocument.presentationml.slide+xml"/>
  <Override PartName="/ppt/slides/slide181.xml" ContentType="application/vnd.openxmlformats-officedocument.presentationml.slide+xml"/>
  <Override PartName="/ppt/slides/slide182.xml" ContentType="application/vnd.openxmlformats-officedocument.presentationml.slide+xml"/>
  <Override PartName="/ppt/slides/slide183.xml" ContentType="application/vnd.openxmlformats-officedocument.presentationml.slide+xml"/>
  <Override PartName="/ppt/slides/slide184.xml" ContentType="application/vnd.openxmlformats-officedocument.presentationml.slide+xml"/>
  <Override PartName="/ppt/slides/slide185.xml" ContentType="application/vnd.openxmlformats-officedocument.presentationml.slide+xml"/>
  <Override PartName="/ppt/slides/slide186.xml" ContentType="application/vnd.openxmlformats-officedocument.presentationml.slide+xml"/>
  <Override PartName="/ppt/slides/slide187.xml" ContentType="application/vnd.openxmlformats-officedocument.presentationml.slide+xml"/>
  <Override PartName="/ppt/slides/slide188.xml" ContentType="application/vnd.openxmlformats-officedocument.presentationml.slide+xml"/>
  <Override PartName="/ppt/slides/slide189.xml" ContentType="application/vnd.openxmlformats-officedocument.presentationml.slide+xml"/>
  <Override PartName="/ppt/slides/slide190.xml" ContentType="application/vnd.openxmlformats-officedocument.presentationml.slide+xml"/>
  <Override PartName="/ppt/slides/slide191.xml" ContentType="application/vnd.openxmlformats-officedocument.presentationml.slide+xml"/>
  <Override PartName="/ppt/slides/slide192.xml" ContentType="application/vnd.openxmlformats-officedocument.presentationml.slide+xml"/>
  <Override PartName="/ppt/slides/slide193.xml" ContentType="application/vnd.openxmlformats-officedocument.presentationml.slide+xml"/>
  <Override PartName="/ppt/slides/slide194.xml" ContentType="application/vnd.openxmlformats-officedocument.presentationml.slide+xml"/>
  <Override PartName="/ppt/slides/slide195.xml" ContentType="application/vnd.openxmlformats-officedocument.presentationml.slide+xml"/>
  <Override PartName="/ppt/slides/slide196.xml" ContentType="application/vnd.openxmlformats-officedocument.presentationml.slide+xml"/>
  <Override PartName="/ppt/slides/slide197.xml" ContentType="application/vnd.openxmlformats-officedocument.presentationml.slide+xml"/>
  <Override PartName="/ppt/slides/slide198.xml" ContentType="application/vnd.openxmlformats-officedocument.presentationml.slide+xml"/>
  <Override PartName="/ppt/slides/slide199.xml" ContentType="application/vnd.openxmlformats-officedocument.presentationml.slide+xml"/>
  <Override PartName="/ppt/slides/slide200.xml" ContentType="application/vnd.openxmlformats-officedocument.presentationml.slide+xml"/>
  <Override PartName="/ppt/slides/slide201.xml" ContentType="application/vnd.openxmlformats-officedocument.presentationml.slide+xml"/>
  <Override PartName="/ppt/slides/slide202.xml" ContentType="application/vnd.openxmlformats-officedocument.presentationml.slide+xml"/>
  <Override PartName="/ppt/slides/slide203.xml" ContentType="application/vnd.openxmlformats-officedocument.presentationml.slide+xml"/>
  <Override PartName="/ppt/slides/slide204.xml" ContentType="application/vnd.openxmlformats-officedocument.presentationml.slide+xml"/>
  <Override PartName="/ppt/slides/slide205.xml" ContentType="application/vnd.openxmlformats-officedocument.presentationml.slide+xml"/>
  <Override PartName="/ppt/slides/slide206.xml" ContentType="application/vnd.openxmlformats-officedocument.presentationml.slide+xml"/>
  <Override PartName="/ppt/slides/slide207.xml" ContentType="application/vnd.openxmlformats-officedocument.presentationml.slide+xml"/>
  <Override PartName="/ppt/slides/slide208.xml" ContentType="application/vnd.openxmlformats-officedocument.presentationml.slide+xml"/>
  <Override PartName="/ppt/slides/slide209.xml" ContentType="application/vnd.openxmlformats-officedocument.presentationml.slide+xml"/>
  <Override PartName="/ppt/slides/slide210.xml" ContentType="application/vnd.openxmlformats-officedocument.presentationml.slide+xml"/>
  <Override PartName="/ppt/slides/slide2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 id="300" r:id="rId46"/>
    <p:sldId id="301" r:id="rId47"/>
    <p:sldId id="302" r:id="rId48"/>
    <p:sldId id="303" r:id="rId49"/>
    <p:sldId id="304" r:id="rId50"/>
    <p:sldId id="305" r:id="rId51"/>
    <p:sldId id="306" r:id="rId52"/>
    <p:sldId id="307" r:id="rId53"/>
    <p:sldId id="308" r:id="rId54"/>
    <p:sldId id="309" r:id="rId55"/>
    <p:sldId id="310" r:id="rId56"/>
    <p:sldId id="311" r:id="rId57"/>
    <p:sldId id="312" r:id="rId58"/>
    <p:sldId id="313" r:id="rId59"/>
    <p:sldId id="314" r:id="rId60"/>
    <p:sldId id="315" r:id="rId61"/>
    <p:sldId id="316" r:id="rId62"/>
    <p:sldId id="317" r:id="rId63"/>
    <p:sldId id="318" r:id="rId64"/>
    <p:sldId id="319" r:id="rId65"/>
    <p:sldId id="320" r:id="rId66"/>
    <p:sldId id="321" r:id="rId67"/>
    <p:sldId id="322" r:id="rId68"/>
    <p:sldId id="323" r:id="rId69"/>
    <p:sldId id="324" r:id="rId70"/>
    <p:sldId id="325" r:id="rId71"/>
    <p:sldId id="326" r:id="rId72"/>
    <p:sldId id="327" r:id="rId73"/>
    <p:sldId id="328" r:id="rId74"/>
    <p:sldId id="329" r:id="rId75"/>
    <p:sldId id="330" r:id="rId76"/>
    <p:sldId id="331" r:id="rId77"/>
    <p:sldId id="332" r:id="rId78"/>
    <p:sldId id="333" r:id="rId79"/>
    <p:sldId id="334" r:id="rId80"/>
    <p:sldId id="335" r:id="rId81"/>
    <p:sldId id="336" r:id="rId82"/>
    <p:sldId id="337" r:id="rId83"/>
    <p:sldId id="338" r:id="rId84"/>
    <p:sldId id="339" r:id="rId85"/>
    <p:sldId id="340" r:id="rId86"/>
    <p:sldId id="341" r:id="rId87"/>
    <p:sldId id="342" r:id="rId88"/>
    <p:sldId id="343" r:id="rId89"/>
    <p:sldId id="344" r:id="rId90"/>
    <p:sldId id="345" r:id="rId91"/>
    <p:sldId id="346" r:id="rId92"/>
    <p:sldId id="347" r:id="rId93"/>
    <p:sldId id="348" r:id="rId94"/>
    <p:sldId id="349" r:id="rId95"/>
    <p:sldId id="350" r:id="rId96"/>
    <p:sldId id="351" r:id="rId97"/>
    <p:sldId id="352" r:id="rId98"/>
    <p:sldId id="353" r:id="rId99"/>
    <p:sldId id="354" r:id="rId100"/>
    <p:sldId id="355" r:id="rId101"/>
    <p:sldId id="356" r:id="rId102"/>
    <p:sldId id="357" r:id="rId103"/>
    <p:sldId id="358" r:id="rId104"/>
    <p:sldId id="359" r:id="rId105"/>
    <p:sldId id="360" r:id="rId106"/>
    <p:sldId id="361" r:id="rId107"/>
    <p:sldId id="362" r:id="rId108"/>
    <p:sldId id="363" r:id="rId109"/>
    <p:sldId id="364" r:id="rId110"/>
    <p:sldId id="365" r:id="rId111"/>
    <p:sldId id="366" r:id="rId112"/>
    <p:sldId id="367" r:id="rId113"/>
    <p:sldId id="368" r:id="rId114"/>
    <p:sldId id="369" r:id="rId115"/>
    <p:sldId id="370" r:id="rId116"/>
    <p:sldId id="371" r:id="rId117"/>
    <p:sldId id="372" r:id="rId118"/>
    <p:sldId id="373" r:id="rId119"/>
    <p:sldId id="374" r:id="rId120"/>
    <p:sldId id="375" r:id="rId121"/>
    <p:sldId id="376" r:id="rId122"/>
    <p:sldId id="377" r:id="rId123"/>
    <p:sldId id="378" r:id="rId124"/>
    <p:sldId id="379" r:id="rId125"/>
    <p:sldId id="380" r:id="rId126"/>
    <p:sldId id="381" r:id="rId127"/>
    <p:sldId id="382" r:id="rId128"/>
    <p:sldId id="383" r:id="rId129"/>
    <p:sldId id="384" r:id="rId130"/>
    <p:sldId id="385" r:id="rId131"/>
    <p:sldId id="386" r:id="rId132"/>
    <p:sldId id="387" r:id="rId133"/>
    <p:sldId id="388" r:id="rId134"/>
    <p:sldId id="389" r:id="rId135"/>
    <p:sldId id="390" r:id="rId136"/>
    <p:sldId id="391" r:id="rId137"/>
    <p:sldId id="392" r:id="rId138"/>
    <p:sldId id="393" r:id="rId139"/>
    <p:sldId id="394" r:id="rId140"/>
    <p:sldId id="395" r:id="rId141"/>
    <p:sldId id="396" r:id="rId142"/>
    <p:sldId id="397" r:id="rId143"/>
    <p:sldId id="398" r:id="rId144"/>
    <p:sldId id="399" r:id="rId145"/>
    <p:sldId id="400" r:id="rId146"/>
    <p:sldId id="401" r:id="rId147"/>
    <p:sldId id="402" r:id="rId148"/>
    <p:sldId id="403" r:id="rId149"/>
    <p:sldId id="404" r:id="rId150"/>
    <p:sldId id="405" r:id="rId151"/>
    <p:sldId id="406" r:id="rId152"/>
    <p:sldId id="407" r:id="rId153"/>
    <p:sldId id="408" r:id="rId154"/>
    <p:sldId id="409" r:id="rId155"/>
    <p:sldId id="410" r:id="rId156"/>
    <p:sldId id="411" r:id="rId157"/>
    <p:sldId id="412" r:id="rId158"/>
    <p:sldId id="413" r:id="rId159"/>
    <p:sldId id="414" r:id="rId160"/>
    <p:sldId id="415" r:id="rId161"/>
    <p:sldId id="416" r:id="rId162"/>
    <p:sldId id="417" r:id="rId163"/>
    <p:sldId id="418" r:id="rId164"/>
    <p:sldId id="419" r:id="rId165"/>
    <p:sldId id="420" r:id="rId166"/>
    <p:sldId id="421" r:id="rId167"/>
    <p:sldId id="422" r:id="rId168"/>
    <p:sldId id="423" r:id="rId169"/>
    <p:sldId id="424" r:id="rId170"/>
    <p:sldId id="425" r:id="rId171"/>
    <p:sldId id="426" r:id="rId172"/>
    <p:sldId id="427" r:id="rId173"/>
    <p:sldId id="428" r:id="rId174"/>
    <p:sldId id="429" r:id="rId175"/>
    <p:sldId id="430" r:id="rId176"/>
    <p:sldId id="431" r:id="rId177"/>
    <p:sldId id="432" r:id="rId178"/>
    <p:sldId id="433" r:id="rId179"/>
    <p:sldId id="434" r:id="rId180"/>
    <p:sldId id="435" r:id="rId181"/>
    <p:sldId id="436" r:id="rId182"/>
    <p:sldId id="437" r:id="rId183"/>
    <p:sldId id="438" r:id="rId184"/>
    <p:sldId id="439" r:id="rId185"/>
    <p:sldId id="440" r:id="rId186"/>
    <p:sldId id="441" r:id="rId187"/>
    <p:sldId id="442" r:id="rId188"/>
    <p:sldId id="443" r:id="rId189"/>
    <p:sldId id="444" r:id="rId190"/>
    <p:sldId id="445" r:id="rId191"/>
    <p:sldId id="446" r:id="rId192"/>
    <p:sldId id="447" r:id="rId193"/>
    <p:sldId id="448" r:id="rId194"/>
    <p:sldId id="449" r:id="rId195"/>
    <p:sldId id="450" r:id="rId196"/>
    <p:sldId id="451" r:id="rId197"/>
    <p:sldId id="452" r:id="rId198"/>
    <p:sldId id="453" r:id="rId199"/>
    <p:sldId id="454" r:id="rId200"/>
    <p:sldId id="455" r:id="rId201"/>
    <p:sldId id="456" r:id="rId202"/>
    <p:sldId id="457" r:id="rId203"/>
    <p:sldId id="458" r:id="rId204"/>
    <p:sldId id="459" r:id="rId205"/>
    <p:sldId id="460" r:id="rId206"/>
    <p:sldId id="461" r:id="rId207"/>
    <p:sldId id="462" r:id="rId208"/>
    <p:sldId id="463" r:id="rId209"/>
    <p:sldId id="464" r:id="rId210"/>
    <p:sldId id="465" r:id="rId211"/>
    <p:sldId id="466" r:id="rId212"/>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F4858"/>
    <a:srgbClr val="777764"/>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100"/>
    <p:restoredTop sz="94694"/>
  </p:normalViewPr>
  <p:slideViewPr>
    <p:cSldViewPr snapToGrid="0" snapToObjects="1">
      <p:cViewPr varScale="1">
        <p:scale>
          <a:sx n="117" d="100"/>
          <a:sy n="117" d="100"/>
        </p:scale>
        <p:origin x="2152" y="16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63" Type="http://schemas.openxmlformats.org/officeDocument/2006/relationships/slide" Target="slides/slide62.xml"/><Relationship Id="rId84" Type="http://schemas.openxmlformats.org/officeDocument/2006/relationships/slide" Target="slides/slide83.xml"/><Relationship Id="rId138" Type="http://schemas.openxmlformats.org/officeDocument/2006/relationships/slide" Target="slides/slide137.xml"/><Relationship Id="rId159" Type="http://schemas.openxmlformats.org/officeDocument/2006/relationships/slide" Target="slides/slide158.xml"/><Relationship Id="rId170" Type="http://schemas.openxmlformats.org/officeDocument/2006/relationships/slide" Target="slides/slide169.xml"/><Relationship Id="rId191" Type="http://schemas.openxmlformats.org/officeDocument/2006/relationships/slide" Target="slides/slide190.xml"/><Relationship Id="rId205" Type="http://schemas.openxmlformats.org/officeDocument/2006/relationships/slide" Target="slides/slide204.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53" Type="http://schemas.openxmlformats.org/officeDocument/2006/relationships/slide" Target="slides/slide52.xml"/><Relationship Id="rId74" Type="http://schemas.openxmlformats.org/officeDocument/2006/relationships/slide" Target="slides/slide73.xml"/><Relationship Id="rId128" Type="http://schemas.openxmlformats.org/officeDocument/2006/relationships/slide" Target="slides/slide127.xml"/><Relationship Id="rId149" Type="http://schemas.openxmlformats.org/officeDocument/2006/relationships/slide" Target="slides/slide148.xml"/><Relationship Id="rId5" Type="http://schemas.openxmlformats.org/officeDocument/2006/relationships/slide" Target="slides/slide4.xml"/><Relationship Id="rId95" Type="http://schemas.openxmlformats.org/officeDocument/2006/relationships/slide" Target="slides/slide94.xml"/><Relationship Id="rId160" Type="http://schemas.openxmlformats.org/officeDocument/2006/relationships/slide" Target="slides/slide159.xml"/><Relationship Id="rId181" Type="http://schemas.openxmlformats.org/officeDocument/2006/relationships/slide" Target="slides/slide180.xml"/><Relationship Id="rId216" Type="http://schemas.openxmlformats.org/officeDocument/2006/relationships/tableStyles" Target="tableStyles.xml"/><Relationship Id="rId22" Type="http://schemas.openxmlformats.org/officeDocument/2006/relationships/slide" Target="slides/slide21.xml"/><Relationship Id="rId43" Type="http://schemas.openxmlformats.org/officeDocument/2006/relationships/slide" Target="slides/slide42.xml"/><Relationship Id="rId64" Type="http://schemas.openxmlformats.org/officeDocument/2006/relationships/slide" Target="slides/slide63.xml"/><Relationship Id="rId118" Type="http://schemas.openxmlformats.org/officeDocument/2006/relationships/slide" Target="slides/slide117.xml"/><Relationship Id="rId139" Type="http://schemas.openxmlformats.org/officeDocument/2006/relationships/slide" Target="slides/slide138.xml"/><Relationship Id="rId85" Type="http://schemas.openxmlformats.org/officeDocument/2006/relationships/slide" Target="slides/slide84.xml"/><Relationship Id="rId150" Type="http://schemas.openxmlformats.org/officeDocument/2006/relationships/slide" Target="slides/slide149.xml"/><Relationship Id="rId171" Type="http://schemas.openxmlformats.org/officeDocument/2006/relationships/slide" Target="slides/slide170.xml"/><Relationship Id="rId192" Type="http://schemas.openxmlformats.org/officeDocument/2006/relationships/slide" Target="slides/slide191.xml"/><Relationship Id="rId206" Type="http://schemas.openxmlformats.org/officeDocument/2006/relationships/slide" Target="slides/slide205.xml"/><Relationship Id="rId12" Type="http://schemas.openxmlformats.org/officeDocument/2006/relationships/slide" Target="slides/slide11.xml"/><Relationship Id="rId33" Type="http://schemas.openxmlformats.org/officeDocument/2006/relationships/slide" Target="slides/slide32.xml"/><Relationship Id="rId108" Type="http://schemas.openxmlformats.org/officeDocument/2006/relationships/slide" Target="slides/slide107.xml"/><Relationship Id="rId129" Type="http://schemas.openxmlformats.org/officeDocument/2006/relationships/slide" Target="slides/slide128.xml"/><Relationship Id="rId54" Type="http://schemas.openxmlformats.org/officeDocument/2006/relationships/slide" Target="slides/slide53.xml"/><Relationship Id="rId75" Type="http://schemas.openxmlformats.org/officeDocument/2006/relationships/slide" Target="slides/slide74.xml"/><Relationship Id="rId96" Type="http://schemas.openxmlformats.org/officeDocument/2006/relationships/slide" Target="slides/slide95.xml"/><Relationship Id="rId140" Type="http://schemas.openxmlformats.org/officeDocument/2006/relationships/slide" Target="slides/slide139.xml"/><Relationship Id="rId161" Type="http://schemas.openxmlformats.org/officeDocument/2006/relationships/slide" Target="slides/slide160.xml"/><Relationship Id="rId182" Type="http://schemas.openxmlformats.org/officeDocument/2006/relationships/slide" Target="slides/slide181.xml"/><Relationship Id="rId6" Type="http://schemas.openxmlformats.org/officeDocument/2006/relationships/slide" Target="slides/slide5.xml"/><Relationship Id="rId23" Type="http://schemas.openxmlformats.org/officeDocument/2006/relationships/slide" Target="slides/slide22.xml"/><Relationship Id="rId119" Type="http://schemas.openxmlformats.org/officeDocument/2006/relationships/slide" Target="slides/slide118.xml"/><Relationship Id="rId44" Type="http://schemas.openxmlformats.org/officeDocument/2006/relationships/slide" Target="slides/slide43.xml"/><Relationship Id="rId65" Type="http://schemas.openxmlformats.org/officeDocument/2006/relationships/slide" Target="slides/slide64.xml"/><Relationship Id="rId86" Type="http://schemas.openxmlformats.org/officeDocument/2006/relationships/slide" Target="slides/slide85.xml"/><Relationship Id="rId130" Type="http://schemas.openxmlformats.org/officeDocument/2006/relationships/slide" Target="slides/slide129.xml"/><Relationship Id="rId151" Type="http://schemas.openxmlformats.org/officeDocument/2006/relationships/slide" Target="slides/slide150.xml"/><Relationship Id="rId172" Type="http://schemas.openxmlformats.org/officeDocument/2006/relationships/slide" Target="slides/slide171.xml"/><Relationship Id="rId193" Type="http://schemas.openxmlformats.org/officeDocument/2006/relationships/slide" Target="slides/slide192.xml"/><Relationship Id="rId207" Type="http://schemas.openxmlformats.org/officeDocument/2006/relationships/slide" Target="slides/slide206.xml"/><Relationship Id="rId13" Type="http://schemas.openxmlformats.org/officeDocument/2006/relationships/slide" Target="slides/slide12.xml"/><Relationship Id="rId109" Type="http://schemas.openxmlformats.org/officeDocument/2006/relationships/slide" Target="slides/slide108.xml"/><Relationship Id="rId34" Type="http://schemas.openxmlformats.org/officeDocument/2006/relationships/slide" Target="slides/slide33.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20" Type="http://schemas.openxmlformats.org/officeDocument/2006/relationships/slide" Target="slides/slide119.xml"/><Relationship Id="rId141" Type="http://schemas.openxmlformats.org/officeDocument/2006/relationships/slide" Target="slides/slide140.xml"/><Relationship Id="rId7" Type="http://schemas.openxmlformats.org/officeDocument/2006/relationships/slide" Target="slides/slide6.xml"/><Relationship Id="rId162" Type="http://schemas.openxmlformats.org/officeDocument/2006/relationships/slide" Target="slides/slide161.xml"/><Relationship Id="rId183" Type="http://schemas.openxmlformats.org/officeDocument/2006/relationships/slide" Target="slides/slide182.xml"/><Relationship Id="rId24" Type="http://schemas.openxmlformats.org/officeDocument/2006/relationships/slide" Target="slides/slide23.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31" Type="http://schemas.openxmlformats.org/officeDocument/2006/relationships/slide" Target="slides/slide130.xml"/><Relationship Id="rId152" Type="http://schemas.openxmlformats.org/officeDocument/2006/relationships/slide" Target="slides/slide151.xml"/><Relationship Id="rId173" Type="http://schemas.openxmlformats.org/officeDocument/2006/relationships/slide" Target="slides/slide172.xml"/><Relationship Id="rId194" Type="http://schemas.openxmlformats.org/officeDocument/2006/relationships/slide" Target="slides/slide193.xml"/><Relationship Id="rId208" Type="http://schemas.openxmlformats.org/officeDocument/2006/relationships/slide" Target="slides/slide207.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slide" Target="slides/slide146.xml"/><Relationship Id="rId168" Type="http://schemas.openxmlformats.org/officeDocument/2006/relationships/slide" Target="slides/slide167.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 Id="rId163" Type="http://schemas.openxmlformats.org/officeDocument/2006/relationships/slide" Target="slides/slide162.xml"/><Relationship Id="rId184" Type="http://schemas.openxmlformats.org/officeDocument/2006/relationships/slide" Target="slides/slide183.xml"/><Relationship Id="rId189" Type="http://schemas.openxmlformats.org/officeDocument/2006/relationships/slide" Target="slides/slide188.xml"/><Relationship Id="rId3" Type="http://schemas.openxmlformats.org/officeDocument/2006/relationships/slide" Target="slides/slide2.xml"/><Relationship Id="rId214" Type="http://schemas.openxmlformats.org/officeDocument/2006/relationships/viewProps" Target="viewProps.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137" Type="http://schemas.openxmlformats.org/officeDocument/2006/relationships/slide" Target="slides/slide136.xml"/><Relationship Id="rId158" Type="http://schemas.openxmlformats.org/officeDocument/2006/relationships/slide" Target="slides/slide157.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32" Type="http://schemas.openxmlformats.org/officeDocument/2006/relationships/slide" Target="slides/slide131.xml"/><Relationship Id="rId153" Type="http://schemas.openxmlformats.org/officeDocument/2006/relationships/slide" Target="slides/slide152.xml"/><Relationship Id="rId174" Type="http://schemas.openxmlformats.org/officeDocument/2006/relationships/slide" Target="slides/slide173.xml"/><Relationship Id="rId179" Type="http://schemas.openxmlformats.org/officeDocument/2006/relationships/slide" Target="slides/slide178.xml"/><Relationship Id="rId195" Type="http://schemas.openxmlformats.org/officeDocument/2006/relationships/slide" Target="slides/slide194.xml"/><Relationship Id="rId209" Type="http://schemas.openxmlformats.org/officeDocument/2006/relationships/slide" Target="slides/slide208.xml"/><Relationship Id="rId190" Type="http://schemas.openxmlformats.org/officeDocument/2006/relationships/slide" Target="slides/slide189.xml"/><Relationship Id="rId204" Type="http://schemas.openxmlformats.org/officeDocument/2006/relationships/slide" Target="slides/slide203.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106" Type="http://schemas.openxmlformats.org/officeDocument/2006/relationships/slide" Target="slides/slide105.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78" Type="http://schemas.openxmlformats.org/officeDocument/2006/relationships/slide" Target="slides/slide77.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43" Type="http://schemas.openxmlformats.org/officeDocument/2006/relationships/slide" Target="slides/slide142.xml"/><Relationship Id="rId148" Type="http://schemas.openxmlformats.org/officeDocument/2006/relationships/slide" Target="slides/slide147.xml"/><Relationship Id="rId164" Type="http://schemas.openxmlformats.org/officeDocument/2006/relationships/slide" Target="slides/slide163.xml"/><Relationship Id="rId169" Type="http://schemas.openxmlformats.org/officeDocument/2006/relationships/slide" Target="slides/slide168.xml"/><Relationship Id="rId185" Type="http://schemas.openxmlformats.org/officeDocument/2006/relationships/slide" Target="slides/slide184.xml"/><Relationship Id="rId4" Type="http://schemas.openxmlformats.org/officeDocument/2006/relationships/slide" Target="slides/slide3.xml"/><Relationship Id="rId9" Type="http://schemas.openxmlformats.org/officeDocument/2006/relationships/slide" Target="slides/slide8.xml"/><Relationship Id="rId180" Type="http://schemas.openxmlformats.org/officeDocument/2006/relationships/slide" Target="slides/slide179.xml"/><Relationship Id="rId210" Type="http://schemas.openxmlformats.org/officeDocument/2006/relationships/slide" Target="slides/slide209.xml"/><Relationship Id="rId215" Type="http://schemas.openxmlformats.org/officeDocument/2006/relationships/theme" Target="theme/theme1.xml"/><Relationship Id="rId26" Type="http://schemas.openxmlformats.org/officeDocument/2006/relationships/slide" Target="slides/slide25.xml"/><Relationship Id="rId47" Type="http://schemas.openxmlformats.org/officeDocument/2006/relationships/slide" Target="slides/slide46.xml"/><Relationship Id="rId68" Type="http://schemas.openxmlformats.org/officeDocument/2006/relationships/slide" Target="slides/slide67.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54" Type="http://schemas.openxmlformats.org/officeDocument/2006/relationships/slide" Target="slides/slide153.xml"/><Relationship Id="rId175" Type="http://schemas.openxmlformats.org/officeDocument/2006/relationships/slide" Target="slides/slide174.xml"/><Relationship Id="rId196" Type="http://schemas.openxmlformats.org/officeDocument/2006/relationships/slide" Target="slides/slide195.xml"/><Relationship Id="rId200" Type="http://schemas.openxmlformats.org/officeDocument/2006/relationships/slide" Target="slides/slide199.xml"/><Relationship Id="rId16" Type="http://schemas.openxmlformats.org/officeDocument/2006/relationships/slide" Target="slides/slide15.xml"/><Relationship Id="rId37" Type="http://schemas.openxmlformats.org/officeDocument/2006/relationships/slide" Target="slides/slide36.xml"/><Relationship Id="rId58" Type="http://schemas.openxmlformats.org/officeDocument/2006/relationships/slide" Target="slides/slide57.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44" Type="http://schemas.openxmlformats.org/officeDocument/2006/relationships/slide" Target="slides/slide143.xml"/><Relationship Id="rId90" Type="http://schemas.openxmlformats.org/officeDocument/2006/relationships/slide" Target="slides/slide89.xml"/><Relationship Id="rId165" Type="http://schemas.openxmlformats.org/officeDocument/2006/relationships/slide" Target="slides/slide164.xml"/><Relationship Id="rId186" Type="http://schemas.openxmlformats.org/officeDocument/2006/relationships/slide" Target="slides/slide185.xml"/><Relationship Id="rId211" Type="http://schemas.openxmlformats.org/officeDocument/2006/relationships/slide" Target="slides/slide210.xml"/><Relationship Id="rId27" Type="http://schemas.openxmlformats.org/officeDocument/2006/relationships/slide" Target="slides/slide26.xml"/><Relationship Id="rId48" Type="http://schemas.openxmlformats.org/officeDocument/2006/relationships/slide" Target="slides/slide47.xml"/><Relationship Id="rId69" Type="http://schemas.openxmlformats.org/officeDocument/2006/relationships/slide" Target="slides/slide68.xml"/><Relationship Id="rId113" Type="http://schemas.openxmlformats.org/officeDocument/2006/relationships/slide" Target="slides/slide112.xml"/><Relationship Id="rId134" Type="http://schemas.openxmlformats.org/officeDocument/2006/relationships/slide" Target="slides/slide133.xml"/><Relationship Id="rId80" Type="http://schemas.openxmlformats.org/officeDocument/2006/relationships/slide" Target="slides/slide79.xml"/><Relationship Id="rId155" Type="http://schemas.openxmlformats.org/officeDocument/2006/relationships/slide" Target="slides/slide154.xml"/><Relationship Id="rId176" Type="http://schemas.openxmlformats.org/officeDocument/2006/relationships/slide" Target="slides/slide175.xml"/><Relationship Id="rId197" Type="http://schemas.openxmlformats.org/officeDocument/2006/relationships/slide" Target="slides/slide196.xml"/><Relationship Id="rId201" Type="http://schemas.openxmlformats.org/officeDocument/2006/relationships/slide" Target="slides/slide200.xml"/><Relationship Id="rId17" Type="http://schemas.openxmlformats.org/officeDocument/2006/relationships/slide" Target="slides/slide16.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24" Type="http://schemas.openxmlformats.org/officeDocument/2006/relationships/slide" Target="slides/slide123.xml"/><Relationship Id="rId70" Type="http://schemas.openxmlformats.org/officeDocument/2006/relationships/slide" Target="slides/slide69.xml"/><Relationship Id="rId91" Type="http://schemas.openxmlformats.org/officeDocument/2006/relationships/slide" Target="slides/slide90.xml"/><Relationship Id="rId145" Type="http://schemas.openxmlformats.org/officeDocument/2006/relationships/slide" Target="slides/slide144.xml"/><Relationship Id="rId166" Type="http://schemas.openxmlformats.org/officeDocument/2006/relationships/slide" Target="slides/slide165.xml"/><Relationship Id="rId187" Type="http://schemas.openxmlformats.org/officeDocument/2006/relationships/slide" Target="slides/slide186.xml"/><Relationship Id="rId1" Type="http://schemas.openxmlformats.org/officeDocument/2006/relationships/slideMaster" Target="slideMasters/slideMaster1.xml"/><Relationship Id="rId212" Type="http://schemas.openxmlformats.org/officeDocument/2006/relationships/slide" Target="slides/slide211.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60" Type="http://schemas.openxmlformats.org/officeDocument/2006/relationships/slide" Target="slides/slide59.xml"/><Relationship Id="rId81" Type="http://schemas.openxmlformats.org/officeDocument/2006/relationships/slide" Target="slides/slide80.xml"/><Relationship Id="rId135" Type="http://schemas.openxmlformats.org/officeDocument/2006/relationships/slide" Target="slides/slide134.xml"/><Relationship Id="rId156" Type="http://schemas.openxmlformats.org/officeDocument/2006/relationships/slide" Target="slides/slide155.xml"/><Relationship Id="rId177" Type="http://schemas.openxmlformats.org/officeDocument/2006/relationships/slide" Target="slides/slide176.xml"/><Relationship Id="rId198" Type="http://schemas.openxmlformats.org/officeDocument/2006/relationships/slide" Target="slides/slide197.xml"/><Relationship Id="rId202" Type="http://schemas.openxmlformats.org/officeDocument/2006/relationships/slide" Target="slides/slide201.xml"/><Relationship Id="rId18" Type="http://schemas.openxmlformats.org/officeDocument/2006/relationships/slide" Target="slides/slide17.xml"/><Relationship Id="rId39" Type="http://schemas.openxmlformats.org/officeDocument/2006/relationships/slide" Target="slides/slide38.xml"/><Relationship Id="rId50" Type="http://schemas.openxmlformats.org/officeDocument/2006/relationships/slide" Target="slides/slide49.xml"/><Relationship Id="rId104" Type="http://schemas.openxmlformats.org/officeDocument/2006/relationships/slide" Target="slides/slide103.xml"/><Relationship Id="rId125" Type="http://schemas.openxmlformats.org/officeDocument/2006/relationships/slide" Target="slides/slide124.xml"/><Relationship Id="rId146" Type="http://schemas.openxmlformats.org/officeDocument/2006/relationships/slide" Target="slides/slide145.xml"/><Relationship Id="rId167" Type="http://schemas.openxmlformats.org/officeDocument/2006/relationships/slide" Target="slides/slide166.xml"/><Relationship Id="rId188" Type="http://schemas.openxmlformats.org/officeDocument/2006/relationships/slide" Target="slides/slide187.xml"/><Relationship Id="rId71" Type="http://schemas.openxmlformats.org/officeDocument/2006/relationships/slide" Target="slides/slide70.xml"/><Relationship Id="rId92" Type="http://schemas.openxmlformats.org/officeDocument/2006/relationships/slide" Target="slides/slide91.xml"/><Relationship Id="rId213" Type="http://schemas.openxmlformats.org/officeDocument/2006/relationships/presProps" Target="presProps.xml"/><Relationship Id="rId2" Type="http://schemas.openxmlformats.org/officeDocument/2006/relationships/slide" Target="slides/slide1.xml"/><Relationship Id="rId29" Type="http://schemas.openxmlformats.org/officeDocument/2006/relationships/slide" Target="slides/slide28.xml"/><Relationship Id="rId40" Type="http://schemas.openxmlformats.org/officeDocument/2006/relationships/slide" Target="slides/slide39.xml"/><Relationship Id="rId115" Type="http://schemas.openxmlformats.org/officeDocument/2006/relationships/slide" Target="slides/slide114.xml"/><Relationship Id="rId136" Type="http://schemas.openxmlformats.org/officeDocument/2006/relationships/slide" Target="slides/slide135.xml"/><Relationship Id="rId157" Type="http://schemas.openxmlformats.org/officeDocument/2006/relationships/slide" Target="slides/slide156.xml"/><Relationship Id="rId178" Type="http://schemas.openxmlformats.org/officeDocument/2006/relationships/slide" Target="slides/slide177.xml"/><Relationship Id="rId61" Type="http://schemas.openxmlformats.org/officeDocument/2006/relationships/slide" Target="slides/slide60.xml"/><Relationship Id="rId82" Type="http://schemas.openxmlformats.org/officeDocument/2006/relationships/slide" Target="slides/slide81.xml"/><Relationship Id="rId199" Type="http://schemas.openxmlformats.org/officeDocument/2006/relationships/slide" Target="slides/slide198.xml"/><Relationship Id="rId203" Type="http://schemas.openxmlformats.org/officeDocument/2006/relationships/slide" Target="slides/slide202.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7" name="Picture 6" descr="icon2.png">
            <a:extLst>
              <a:ext uri="{FF2B5EF4-FFF2-40B4-BE49-F238E27FC236}">
                <a16:creationId xmlns:a16="http://schemas.microsoft.com/office/drawing/2014/main" id="{8091C019-0291-85D3-62BD-1F15C96FD707}"/>
              </a:ext>
            </a:extLst>
          </p:cNvPr>
          <p:cNvPicPr>
            <a:picLocks noChangeAspect="1"/>
          </p:cNvPicPr>
          <p:nvPr userDrawn="1"/>
        </p:nvPicPr>
        <p:blipFill>
          <a:blip r:embed="rId2"/>
          <a:stretch>
            <a:fillRect/>
          </a:stretch>
        </p:blipFill>
        <p:spPr>
          <a:xfrm>
            <a:off x="3657600" y="457200"/>
            <a:ext cx="1828800" cy="1829229"/>
          </a:xfrm>
          <a:prstGeom prst="rect">
            <a:avLst/>
          </a:prstGeom>
        </p:spPr>
      </p:pic>
      <p:sp>
        <p:nvSpPr>
          <p:cNvPr id="10" name="Text Placeholder 9">
            <a:extLst>
              <a:ext uri="{FF2B5EF4-FFF2-40B4-BE49-F238E27FC236}">
                <a16:creationId xmlns:a16="http://schemas.microsoft.com/office/drawing/2014/main" id="{413C8A02-97DC-53A3-F8C2-28CB405C39CE}"/>
              </a:ext>
            </a:extLst>
          </p:cNvPr>
          <p:cNvSpPr>
            <a:spLocks noGrp="1"/>
          </p:cNvSpPr>
          <p:nvPr>
            <p:ph type="body" sz="quarter" idx="10"/>
          </p:nvPr>
        </p:nvSpPr>
        <p:spPr>
          <a:xfrm>
            <a:off x="553720" y="2682241"/>
            <a:ext cx="8036560" cy="792479"/>
          </a:xfrm>
          <a:prstGeom prst="rect">
            <a:avLst/>
          </a:prstGeom>
        </p:spPr>
        <p:txBody>
          <a:bodyPr lIns="0" tIns="0" rIns="0" bIns="0" anchor="ctr">
            <a:normAutofit/>
          </a:bodyPr>
          <a:lstStyle>
            <a:lvl1pPr marL="0" indent="0" algn="ctr">
              <a:buNone/>
              <a:defRPr lang="en-GB" sz="4400" b="1" kern="1200" smtClean="0">
                <a:solidFill>
                  <a:srgbClr val="777764"/>
                </a:solidFill>
                <a:latin typeface="+mn-lt"/>
                <a:ea typeface="+mn-ea"/>
                <a:cs typeface="+mn-cs"/>
              </a:defRPr>
            </a:lvl1pPr>
          </a:lstStyle>
          <a:p>
            <a:pPr lvl="0"/>
            <a:r>
              <a:rPr lang="en-GB" dirty="0"/>
              <a:t>Click to edit Master text styles</a:t>
            </a:r>
          </a:p>
        </p:txBody>
      </p:sp>
      <p:sp>
        <p:nvSpPr>
          <p:cNvPr id="14" name="Text Placeholder 13">
            <a:extLst>
              <a:ext uri="{FF2B5EF4-FFF2-40B4-BE49-F238E27FC236}">
                <a16:creationId xmlns:a16="http://schemas.microsoft.com/office/drawing/2014/main" id="{FFACD1E3-E1AC-72A8-988E-5DD1F4952B6D}"/>
              </a:ext>
            </a:extLst>
          </p:cNvPr>
          <p:cNvSpPr>
            <a:spLocks noGrp="1"/>
          </p:cNvSpPr>
          <p:nvPr>
            <p:ph type="body" sz="quarter" idx="11"/>
          </p:nvPr>
        </p:nvSpPr>
        <p:spPr>
          <a:xfrm>
            <a:off x="553720" y="4053841"/>
            <a:ext cx="8036560" cy="579120"/>
          </a:xfrm>
          <a:prstGeom prst="rect">
            <a:avLst/>
          </a:prstGeom>
        </p:spPr>
        <p:txBody>
          <a:bodyPr lIns="0" tIns="0" rIns="0" bIns="0" anchor="ctr">
            <a:normAutofit/>
          </a:bodyPr>
          <a:lstStyle>
            <a:lvl1pPr marL="0" indent="0" algn="ctr">
              <a:buNone/>
              <a:defRPr lang="en-GB" sz="3600" kern="1200" smtClean="0">
                <a:solidFill>
                  <a:srgbClr val="2F4858"/>
                </a:solidFill>
                <a:latin typeface="Scheherazade"/>
                <a:ea typeface="+mn-ea"/>
                <a:cs typeface="+mn-cs"/>
              </a:defRPr>
            </a:lvl1pPr>
          </a:lstStyle>
          <a:p>
            <a:pPr lvl="0"/>
            <a:r>
              <a:rPr lang="en-GB" dirty="0"/>
              <a:t>Click to edit Master text styles</a:t>
            </a:r>
          </a:p>
        </p:txBody>
      </p:sp>
      <p:sp>
        <p:nvSpPr>
          <p:cNvPr id="16" name="Text Placeholder 15">
            <a:extLst>
              <a:ext uri="{FF2B5EF4-FFF2-40B4-BE49-F238E27FC236}">
                <a16:creationId xmlns:a16="http://schemas.microsoft.com/office/drawing/2014/main" id="{1DF006D2-CDC2-1FE3-A5AF-F9DF1352F43D}"/>
              </a:ext>
            </a:extLst>
          </p:cNvPr>
          <p:cNvSpPr>
            <a:spLocks noGrp="1"/>
          </p:cNvSpPr>
          <p:nvPr>
            <p:ph type="body" sz="quarter" idx="12"/>
          </p:nvPr>
        </p:nvSpPr>
        <p:spPr>
          <a:xfrm>
            <a:off x="553720" y="4998403"/>
            <a:ext cx="8036560" cy="487997"/>
          </a:xfrm>
          <a:prstGeom prst="rect">
            <a:avLst/>
          </a:prstGeom>
        </p:spPr>
        <p:txBody>
          <a:bodyPr lIns="0" tIns="0" rIns="0" bIns="0" anchor="ctr">
            <a:normAutofit/>
          </a:bodyPr>
          <a:lstStyle>
            <a:lvl1pPr marL="0" indent="0" algn="ctr">
              <a:buNone/>
              <a:defRPr lang="en-GB" sz="2800" kern="1200" smtClean="0">
                <a:solidFill>
                  <a:srgbClr val="3E5E5C"/>
                </a:solidFill>
                <a:latin typeface="+mn-lt"/>
                <a:ea typeface="+mn-ea"/>
                <a:cs typeface="+mn-cs"/>
              </a:defRPr>
            </a:lvl1pPr>
          </a:lstStyle>
          <a:p>
            <a:pPr lvl="0"/>
            <a:r>
              <a:rPr lang="en-GB" dirty="0"/>
              <a:t>Click to edit Master text styles</a:t>
            </a:r>
          </a:p>
        </p:txBody>
      </p:sp>
      <p:sp>
        <p:nvSpPr>
          <p:cNvPr id="18" name="Text Placeholder 17">
            <a:extLst>
              <a:ext uri="{FF2B5EF4-FFF2-40B4-BE49-F238E27FC236}">
                <a16:creationId xmlns:a16="http://schemas.microsoft.com/office/drawing/2014/main" id="{9FCC5F84-FA50-5BB3-8AC4-1CDC51DB0983}"/>
              </a:ext>
            </a:extLst>
          </p:cNvPr>
          <p:cNvSpPr>
            <a:spLocks noGrp="1"/>
          </p:cNvSpPr>
          <p:nvPr>
            <p:ph type="body" sz="quarter" idx="13"/>
          </p:nvPr>
        </p:nvSpPr>
        <p:spPr>
          <a:xfrm>
            <a:off x="553720" y="5862320"/>
            <a:ext cx="8036560" cy="335280"/>
          </a:xfrm>
          <a:prstGeom prst="rect">
            <a:avLst/>
          </a:prstGeom>
        </p:spPr>
        <p:txBody>
          <a:bodyPr lIns="0" tIns="0" rIns="0" bIns="0" anchor="ctr">
            <a:normAutofit/>
          </a:bodyPr>
          <a:lstStyle>
            <a:lvl1pPr marL="0" indent="0" algn="ctr">
              <a:buNone/>
              <a:defRPr lang="en-GB" sz="1600" i="1" kern="1200" dirty="0" smtClean="0">
                <a:solidFill>
                  <a:srgbClr val="898989"/>
                </a:solidFill>
                <a:latin typeface="+mn-lt"/>
                <a:ea typeface="+mn-ea"/>
                <a:cs typeface="+mn-cs"/>
              </a:defRPr>
            </a:lvl1pPr>
          </a:lstStyle>
          <a:p>
            <a:pPr lvl="0"/>
            <a:r>
              <a:rPr lang="en-GB" dirty="0"/>
              <a:t>Click to edit Master text styles</a:t>
            </a:r>
          </a:p>
        </p:txBody>
      </p:sp>
    </p:spTree>
    <p:extLst>
      <p:ext uri="{BB962C8B-B14F-4D97-AF65-F5344CB8AC3E}">
        <p14:creationId xmlns:p14="http://schemas.microsoft.com/office/powerpoint/2010/main" val="31680755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Verse Slide">
    <p:spTree>
      <p:nvGrpSpPr>
        <p:cNvPr id="1" name=""/>
        <p:cNvGrpSpPr/>
        <p:nvPr/>
      </p:nvGrpSpPr>
      <p:grpSpPr>
        <a:xfrm>
          <a:off x="0" y="0"/>
          <a:ext cx="0" cy="0"/>
          <a:chOff x="0" y="0"/>
          <a:chExt cx="0" cy="0"/>
        </a:xfrm>
      </p:grpSpPr>
      <p:pic>
        <p:nvPicPr>
          <p:cNvPr id="2" name="Picture 1" descr="icon2.png">
            <a:extLst>
              <a:ext uri="{FF2B5EF4-FFF2-40B4-BE49-F238E27FC236}">
                <a16:creationId xmlns:a16="http://schemas.microsoft.com/office/drawing/2014/main" id="{640A72FA-DFCA-BCC2-0A1C-B921868BE594}"/>
              </a:ext>
            </a:extLst>
          </p:cNvPr>
          <p:cNvPicPr>
            <a:picLocks noChangeAspect="1"/>
          </p:cNvPicPr>
          <p:nvPr userDrawn="1"/>
        </p:nvPicPr>
        <p:blipFill>
          <a:blip r:embed="rId2"/>
          <a:stretch>
            <a:fillRect/>
          </a:stretch>
        </p:blipFill>
        <p:spPr>
          <a:xfrm>
            <a:off x="4000500" y="182880"/>
            <a:ext cx="1143000" cy="1143268"/>
          </a:xfrm>
          <a:prstGeom prst="rect">
            <a:avLst/>
          </a:prstGeom>
        </p:spPr>
      </p:pic>
      <p:sp>
        <p:nvSpPr>
          <p:cNvPr id="6" name="Text Placeholder 5">
            <a:extLst>
              <a:ext uri="{FF2B5EF4-FFF2-40B4-BE49-F238E27FC236}">
                <a16:creationId xmlns:a16="http://schemas.microsoft.com/office/drawing/2014/main" id="{4BFDD7EA-B5DE-47C6-2067-EF1992128258}"/>
              </a:ext>
            </a:extLst>
          </p:cNvPr>
          <p:cNvSpPr>
            <a:spLocks noGrp="1"/>
          </p:cNvSpPr>
          <p:nvPr>
            <p:ph type="body" sz="quarter" idx="10"/>
          </p:nvPr>
        </p:nvSpPr>
        <p:spPr>
          <a:xfrm>
            <a:off x="426720" y="1239520"/>
            <a:ext cx="8290560" cy="4876800"/>
          </a:xfrm>
          <a:prstGeom prst="rect">
            <a:avLst/>
          </a:prstGeom>
        </p:spPr>
        <p:txBody>
          <a:bodyPr wrap="square" lIns="0" tIns="0" rIns="0" bIns="0" anchor="ctr">
            <a:normAutofit/>
          </a:bodyPr>
          <a:lstStyle>
            <a:lvl1pPr marL="0" indent="0" algn="ctr">
              <a:lnSpc>
                <a:spcPct val="100000"/>
              </a:lnSpc>
              <a:buNone/>
              <a:defRPr sz="4400">
                <a:solidFill>
                  <a:srgbClr val="2F4858"/>
                </a:solidFill>
                <a:latin typeface="Scheherazade New" pitchFamily="2" charset="-78"/>
                <a:ea typeface="Scheherazade New" pitchFamily="2" charset="-78"/>
                <a:cs typeface="Scheherazade New" pitchFamily="2" charset="-78"/>
              </a:defRPr>
            </a:lvl1pPr>
          </a:lstStyle>
          <a:p>
            <a:pPr lvl="0"/>
            <a:r>
              <a:rPr lang="en-GB" dirty="0"/>
              <a:t>Click to edit Master text styles</a:t>
            </a:r>
          </a:p>
        </p:txBody>
      </p:sp>
      <p:sp>
        <p:nvSpPr>
          <p:cNvPr id="11" name="Text Placeholder 10">
            <a:extLst>
              <a:ext uri="{FF2B5EF4-FFF2-40B4-BE49-F238E27FC236}">
                <a16:creationId xmlns:a16="http://schemas.microsoft.com/office/drawing/2014/main" id="{9508EE6F-F37E-7B87-C3F8-368B3F6A92ED}"/>
              </a:ext>
            </a:extLst>
          </p:cNvPr>
          <p:cNvSpPr>
            <a:spLocks noGrp="1"/>
          </p:cNvSpPr>
          <p:nvPr>
            <p:ph type="body" sz="quarter" idx="11"/>
          </p:nvPr>
        </p:nvSpPr>
        <p:spPr>
          <a:xfrm>
            <a:off x="426720" y="6116320"/>
            <a:ext cx="8290560" cy="558800"/>
          </a:xfrm>
          <a:prstGeom prst="rect">
            <a:avLst/>
          </a:prstGeom>
          <a:solidFill>
            <a:srgbClr val="777764"/>
          </a:solidFill>
        </p:spPr>
        <p:txBody>
          <a:bodyPr lIns="0" tIns="0" rIns="0" bIns="0" anchor="ctr">
            <a:normAutofit/>
          </a:bodyPr>
          <a:lstStyle>
            <a:lvl1pPr marL="0" indent="0" algn="ctr">
              <a:buNone/>
              <a:defRPr lang="en-GB" sz="2000" kern="1200" dirty="0" smtClean="0">
                <a:solidFill>
                  <a:srgbClr val="EBEBDE"/>
                </a:solidFill>
                <a:latin typeface="+mn-lt"/>
                <a:ea typeface="+mn-ea"/>
                <a:cs typeface="+mn-cs"/>
              </a:defRPr>
            </a:lvl1pPr>
          </a:lstStyle>
          <a:p>
            <a:pPr lvl="0"/>
            <a:r>
              <a:rPr lang="en-GB" dirty="0"/>
              <a:t>Click to edit Master text styles</a:t>
            </a:r>
          </a:p>
        </p:txBody>
      </p:sp>
      <p:sp>
        <p:nvSpPr>
          <p:cNvPr id="7" name="Text Placeholder 6">
            <a:extLst>
              <a:ext uri="{FF2B5EF4-FFF2-40B4-BE49-F238E27FC236}">
                <a16:creationId xmlns:a16="http://schemas.microsoft.com/office/drawing/2014/main" id="{73EC3E0F-64FF-6994-1164-96EE29574CFD}"/>
              </a:ext>
            </a:extLst>
          </p:cNvPr>
          <p:cNvSpPr>
            <a:spLocks noGrp="1"/>
          </p:cNvSpPr>
          <p:nvPr>
            <p:ph type="body" sz="quarter" idx="12" hasCustomPrompt="1"/>
          </p:nvPr>
        </p:nvSpPr>
        <p:spPr>
          <a:xfrm>
            <a:off x="6672580" y="182880"/>
            <a:ext cx="2044700" cy="1446550"/>
          </a:xfrm>
          <a:prstGeom prst="rect">
            <a:avLst/>
          </a:prstGeom>
        </p:spPr>
        <p:txBody>
          <a:bodyPr wrap="square">
            <a:spAutoFit/>
          </a:bodyPr>
          <a:lstStyle>
            <a:lvl1pPr marL="0" indent="0">
              <a:buNone/>
              <a:defRPr/>
            </a:lvl1pPr>
            <a:lvl5pPr marL="1828800" indent="0" algn="ctr">
              <a:buNone/>
              <a:defRPr/>
            </a:lvl5pPr>
          </a:lstStyle>
          <a:p>
            <a:pPr algn="ctr">
              <a:spcAft>
                <a:spcPts val="0"/>
              </a:spcAft>
              <a:defRPr sz="4800">
                <a:solidFill>
                  <a:srgbClr val="777764"/>
                </a:solidFill>
                <a:latin typeface="Scheherazade"/>
              </a:defRPr>
            </a:pPr>
            <a:r>
              <a:rPr lang="ar-SA" sz="4000" dirty="0"/>
              <a:t>۩</a:t>
            </a:r>
          </a:p>
          <a:p>
            <a:pPr algn="ctr">
              <a:defRPr sz="2000" b="0">
                <a:solidFill>
                  <a:srgbClr val="2F4858"/>
                </a:solidFill>
              </a:defRPr>
            </a:pPr>
            <a:r>
              <a:rPr lang="en-GB" dirty="0"/>
              <a:t>WAJIB</a:t>
            </a:r>
          </a:p>
          <a:p>
            <a:pPr lvl="4"/>
            <a:endParaRPr lang="en-US" dirty="0"/>
          </a:p>
        </p:txBody>
      </p:sp>
    </p:spTree>
    <p:extLst>
      <p:ext uri="{BB962C8B-B14F-4D97-AF65-F5344CB8AC3E}">
        <p14:creationId xmlns:p14="http://schemas.microsoft.com/office/powerpoint/2010/main" val="5338841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21299981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209977519"/>
      </p:ext>
    </p:extLst>
  </p:cSld>
  <p:clrMap bg1="lt1" tx1="dk1" bg2="lt2" tx2="dk2" accent1="accent1" accent2="accent2" accent3="accent3" accent4="accent4" accent5="accent5" accent6="accent6" hlink="hlink" folHlink="folHlink"/>
  <p:sldLayoutIdLst>
    <p:sldLayoutId id="2147483649" r:id="rId1"/>
    <p:sldLayoutId id="2147483656" r:id="rId2"/>
    <p:sldLayoutId id="2147483655" r:id="rId3"/>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t>Surah Al-A'raf (7)</a:t>
            </a:r>
          </a:p>
        </p:txBody>
      </p:sp>
      <p:sp>
        <p:nvSpPr>
          <p:cNvPr id="3" name="Text Placeholder 2"/>
          <p:cNvSpPr>
            <a:spLocks noGrp="1"/>
          </p:cNvSpPr>
          <p:nvPr>
            <p:ph type="body" sz="quarter" idx="11"/>
          </p:nvPr>
        </p:nvSpPr>
        <p:spPr/>
        <p:txBody>
          <a:bodyPr/>
          <a:lstStyle/>
          <a:p>
            <a:r>
              <a:t>ٱلْأَعْرَاف</a:t>
            </a:r>
          </a:p>
        </p:txBody>
      </p:sp>
      <p:sp>
        <p:nvSpPr>
          <p:cNvPr id="4" name="Text Placeholder 3"/>
          <p:cNvSpPr>
            <a:spLocks noGrp="1"/>
          </p:cNvSpPr>
          <p:nvPr>
            <p:ph type="body" sz="quarter" idx="12"/>
          </p:nvPr>
        </p:nvSpPr>
        <p:spPr/>
        <p:txBody>
          <a:bodyPr/>
          <a:lstStyle/>
          <a:p>
            <a:r>
              <a:t>(The Heights)</a:t>
            </a:r>
          </a:p>
        </p:txBody>
      </p:sp>
      <p:sp>
        <p:nvSpPr>
          <p:cNvPr id="5" name="Text Placeholder 4"/>
          <p:cNvSpPr>
            <a:spLocks noGrp="1"/>
          </p:cNvSpPr>
          <p:nvPr>
            <p:ph type="body" sz="quarter" idx="13"/>
          </p:nvPr>
        </p:nvSpPr>
        <p:spPr/>
        <p:txBody>
          <a:bodyPr/>
          <a:lstStyle/>
          <a:p>
            <a:r>
              <a:t>Translation: Ali Quli Qarai</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وَٱلْوَزْنُ يَوْمَئِذٍ ٱلْحَقُّ ۚ فَمَن ثَقُلَتْ مَوَٰزِينُهُۥ فَأُو۟لَـٰٓئِكَ هُمُ ٱلْمُفْلِحُونَ</a:t>
            </a:r>
          </a:p>
          <a:p>
            <a:pPr>
              <a:lnSpc>
                <a:spcPct val="100000"/>
              </a:lnSpc>
              <a:defRPr sz="2400">
                <a:solidFill>
                  <a:srgbClr val="3E5E5C"/>
                </a:solidFill>
                <a:latin typeface="Calibri"/>
              </a:defRPr>
            </a:pPr>
            <a:r>
              <a:t>The weighing [of deeds] on that Day is a truth. As for those whose deeds weigh heavy in the scales—it is they who are the felicitous.</a:t>
            </a:r>
          </a:p>
        </p:txBody>
      </p:sp>
      <p:sp>
        <p:nvSpPr>
          <p:cNvPr id="3" name="Text Placeholder 2"/>
          <p:cNvSpPr>
            <a:spLocks noGrp="1"/>
          </p:cNvSpPr>
          <p:nvPr>
            <p:ph type="body" sz="quarter" idx="11"/>
          </p:nvPr>
        </p:nvSpPr>
        <p:spPr/>
        <p:txBody>
          <a:bodyPr/>
          <a:lstStyle/>
          <a:p>
            <a:r>
              <a:t>Al-A'raf 7:8</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أَوَأَمِنَ أَهْلُ ٱلْقُرَىٰٓ أَن يَأْتِيَهُم بَأْسُنَا ضُحًى وَهُمْ يَلْعَبُونَ</a:t>
            </a:r>
          </a:p>
          <a:p>
            <a:pPr>
              <a:lnSpc>
                <a:spcPct val="100000"/>
              </a:lnSpc>
              <a:defRPr sz="2400">
                <a:solidFill>
                  <a:srgbClr val="3E5E5C"/>
                </a:solidFill>
                <a:latin typeface="Calibri"/>
              </a:defRPr>
            </a:pPr>
            <a:r>
              <a:t>Do the people of the towns feel secure from Our punishment overtaking them at midday while they are playing around?</a:t>
            </a:r>
          </a:p>
        </p:txBody>
      </p:sp>
      <p:sp>
        <p:nvSpPr>
          <p:cNvPr id="3" name="Text Placeholder 2"/>
          <p:cNvSpPr>
            <a:spLocks noGrp="1"/>
          </p:cNvSpPr>
          <p:nvPr>
            <p:ph type="body" sz="quarter" idx="11"/>
          </p:nvPr>
        </p:nvSpPr>
        <p:spPr/>
        <p:txBody>
          <a:bodyPr/>
          <a:lstStyle/>
          <a:p>
            <a:r>
              <a:t>Al-A'raf 7:98</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أَفَأَمِنُوا۟ مَكْرَ ٱللَّهِ ۚ فَلَا يَأْمَنُ مَكْرَ ٱللَّهِ إِلَّا ٱلْقَوْمُ ٱلْخَـٰسِرُونَ</a:t>
            </a:r>
          </a:p>
          <a:p>
            <a:pPr>
              <a:lnSpc>
                <a:spcPct val="100000"/>
              </a:lnSpc>
              <a:defRPr sz="2400">
                <a:solidFill>
                  <a:srgbClr val="3E5E5C"/>
                </a:solidFill>
                <a:latin typeface="Calibri"/>
              </a:defRPr>
            </a:pPr>
            <a:r>
              <a:t>Do they feel secure from Allah’s devising? No one feels secure from Allah’s devising except the people who are losers.</a:t>
            </a:r>
          </a:p>
        </p:txBody>
      </p:sp>
      <p:sp>
        <p:nvSpPr>
          <p:cNvPr id="3" name="Text Placeholder 2"/>
          <p:cNvSpPr>
            <a:spLocks noGrp="1"/>
          </p:cNvSpPr>
          <p:nvPr>
            <p:ph type="body" sz="quarter" idx="11"/>
          </p:nvPr>
        </p:nvSpPr>
        <p:spPr/>
        <p:txBody>
          <a:bodyPr/>
          <a:lstStyle/>
          <a:p>
            <a:r>
              <a:t>Al-A'raf 7:99</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أَوَلَمْ يَهْدِ لِلَّذِينَ يَرِثُونَ ٱلْأَرْضَ مِنۢ بَعْدِ أَهْلِهَآ أَن لَّوْ نَشَآءُ أَصَبْنَـٰهُم بِذُنُوبِهِمْ ۚ وَنَطْبَعُ عَلَىٰ قُلُوبِهِمْ فَهُمْ لَا يَسْمَعُونَ</a:t>
            </a:r>
          </a:p>
          <a:p>
            <a:pPr>
              <a:lnSpc>
                <a:spcPct val="100000"/>
              </a:lnSpc>
              <a:defRPr sz="2400">
                <a:solidFill>
                  <a:srgbClr val="3E5E5C"/>
                </a:solidFill>
                <a:latin typeface="Calibri"/>
              </a:defRPr>
            </a:pPr>
            <a:r>
              <a:t>Does it not dawn upon those who inherited the earth after its [former] inhabitants that if We wish We will punish them for their sins, and set a seal on their hearts so they would not hear?</a:t>
            </a:r>
          </a:p>
        </p:txBody>
      </p:sp>
      <p:sp>
        <p:nvSpPr>
          <p:cNvPr id="3" name="Text Placeholder 2"/>
          <p:cNvSpPr>
            <a:spLocks noGrp="1"/>
          </p:cNvSpPr>
          <p:nvPr>
            <p:ph type="body" sz="quarter" idx="11"/>
          </p:nvPr>
        </p:nvSpPr>
        <p:spPr/>
        <p:txBody>
          <a:bodyPr/>
          <a:lstStyle/>
          <a:p>
            <a:r>
              <a:t>Al-A'raf 7:100</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92500" lnSpcReduction="10000"/>
          </a:bodyPr>
          <a:lstStyle/>
          <a:p>
            <a:pPr>
              <a:lnSpc>
                <a:spcPct val="150000"/>
              </a:lnSpc>
              <a:defRPr sz="4200">
                <a:solidFill>
                  <a:srgbClr val="2F4858"/>
                </a:solidFill>
                <a:latin typeface="Scheherazade"/>
              </a:defRPr>
            </a:pPr>
            <a:r>
              <a:t>تِلْكَ ٱلْقُرَىٰ نَقُصُّ عَلَيْكَ مِنْ أَنۢبَآئِهَا ۚ وَلَقَدْ جَآءَتْهُمْ رُسُلُهُم بِٱلْبَيِّنَـٰتِ فَمَا كَانُوا۟ لِيُؤْمِنُوا۟ بِمَا كَذَّبُوا۟ مِن قَبْلُ ۚ كَذَٰلِكَ يَطْبَعُ ٱللَّهُ عَلَىٰ قُلُوبِ ٱلْكَـٰفِرِينَ</a:t>
            </a:r>
          </a:p>
          <a:p>
            <a:pPr>
              <a:lnSpc>
                <a:spcPct val="100000"/>
              </a:lnSpc>
              <a:defRPr sz="2400">
                <a:solidFill>
                  <a:srgbClr val="3E5E5C"/>
                </a:solidFill>
                <a:latin typeface="Calibri"/>
              </a:defRPr>
            </a:pPr>
            <a:r>
              <a:t>These are the towns some of whose accounts We recount to you. Their apostles certainly brought them manifest proofs, but they were not the ones to believe in what they had denied earlier. Thus does Allah put a seal on the hearts of the faithless.</a:t>
            </a:r>
          </a:p>
        </p:txBody>
      </p:sp>
      <p:sp>
        <p:nvSpPr>
          <p:cNvPr id="3" name="Text Placeholder 2"/>
          <p:cNvSpPr>
            <a:spLocks noGrp="1"/>
          </p:cNvSpPr>
          <p:nvPr>
            <p:ph type="body" sz="quarter" idx="11"/>
          </p:nvPr>
        </p:nvSpPr>
        <p:spPr/>
        <p:txBody>
          <a:bodyPr/>
          <a:lstStyle/>
          <a:p>
            <a:r>
              <a:t>Al-A'raf 7:101</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وَمَا وَجَدْنَا لِأَكْثَرِهِم مِّنْ عَهْدٍ ۖ وَإِن وَجَدْنَآ أَكْثَرَهُمْ لَفَـٰسِقِينَ</a:t>
            </a:r>
          </a:p>
          <a:p>
            <a:pPr>
              <a:lnSpc>
                <a:spcPct val="100000"/>
              </a:lnSpc>
              <a:defRPr sz="2400">
                <a:solidFill>
                  <a:srgbClr val="3E5E5C"/>
                </a:solidFill>
                <a:latin typeface="Calibri"/>
              </a:defRPr>
            </a:pPr>
            <a:r>
              <a:t>We did not find in most of them any [loyalty to] covenants. Indeed, We found most of them to be transgressors.</a:t>
            </a:r>
          </a:p>
        </p:txBody>
      </p:sp>
      <p:sp>
        <p:nvSpPr>
          <p:cNvPr id="3" name="Text Placeholder 2"/>
          <p:cNvSpPr>
            <a:spLocks noGrp="1"/>
          </p:cNvSpPr>
          <p:nvPr>
            <p:ph type="body" sz="quarter" idx="11"/>
          </p:nvPr>
        </p:nvSpPr>
        <p:spPr/>
        <p:txBody>
          <a:bodyPr/>
          <a:lstStyle/>
          <a:p>
            <a:r>
              <a:t>Al-A'raf 7:102</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ثُمَّ بَعَثْنَا مِنۢ بَعْدِهِم مُّوسَىٰ بِـَٔايَـٰتِنَآ إِلَىٰ فِرْعَوْنَ وَمَلَإِي۟هِۦ فَظَلَمُوا۟ بِهَا ۖ فَٱنظُرْ كَيْفَ كَانَ عَـٰقِبَةُ ٱلْمُفْسِدِينَ</a:t>
            </a:r>
          </a:p>
          <a:p>
            <a:pPr>
              <a:lnSpc>
                <a:spcPct val="100000"/>
              </a:lnSpc>
              <a:defRPr sz="2400">
                <a:solidFill>
                  <a:srgbClr val="3E5E5C"/>
                </a:solidFill>
                <a:latin typeface="Calibri"/>
              </a:defRPr>
            </a:pPr>
            <a:r>
              <a:t>Then after them We sent Moses with Our signs to Pharaoh and his elite, but they wronged them. So observe how was the fate of the agents of corruption!</a:t>
            </a:r>
          </a:p>
        </p:txBody>
      </p:sp>
      <p:sp>
        <p:nvSpPr>
          <p:cNvPr id="3" name="Text Placeholder 2"/>
          <p:cNvSpPr>
            <a:spLocks noGrp="1"/>
          </p:cNvSpPr>
          <p:nvPr>
            <p:ph type="body" sz="quarter" idx="11"/>
          </p:nvPr>
        </p:nvSpPr>
        <p:spPr/>
        <p:txBody>
          <a:bodyPr/>
          <a:lstStyle/>
          <a:p>
            <a:r>
              <a:t>Al-A'raf 7:103</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وَقَالَ مُوسَىٰ يَـٰفِرْعَوْنُ إِنِّى رَسُولٌ مِّن رَّبِّ ٱلْعَـٰلَمِينَ</a:t>
            </a:r>
          </a:p>
          <a:p>
            <a:pPr>
              <a:lnSpc>
                <a:spcPct val="100000"/>
              </a:lnSpc>
              <a:defRPr sz="2400">
                <a:solidFill>
                  <a:srgbClr val="3E5E5C"/>
                </a:solidFill>
                <a:latin typeface="Calibri"/>
              </a:defRPr>
            </a:pPr>
            <a:r>
              <a:t>And Moses said, ‘O Pharaoh, I am indeed an apostle from the Lord of all the worlds.</a:t>
            </a:r>
          </a:p>
        </p:txBody>
      </p:sp>
      <p:sp>
        <p:nvSpPr>
          <p:cNvPr id="3" name="Text Placeholder 2"/>
          <p:cNvSpPr>
            <a:spLocks noGrp="1"/>
          </p:cNvSpPr>
          <p:nvPr>
            <p:ph type="body" sz="quarter" idx="11"/>
          </p:nvPr>
        </p:nvSpPr>
        <p:spPr/>
        <p:txBody>
          <a:bodyPr/>
          <a:lstStyle/>
          <a:p>
            <a:r>
              <a:t>Al-A'raf 7:104</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حَقِيقٌ عَلَىٰٓ أَن لَّآ أَقُولَ عَلَى ٱللَّهِ إِلَّا ٱلْحَقَّ ۚ قَدْ جِئْتُكُم بِبَيِّنَةٍ مِّن رَّبِّكُمْ فَأَرْسِلْ مَعِىَ بَنِىٓ إِسْرَٰٓءِيلَ</a:t>
            </a:r>
          </a:p>
          <a:p>
            <a:pPr>
              <a:lnSpc>
                <a:spcPct val="100000"/>
              </a:lnSpc>
              <a:defRPr sz="2400">
                <a:solidFill>
                  <a:srgbClr val="3E5E5C"/>
                </a:solidFill>
                <a:latin typeface="Calibri"/>
              </a:defRPr>
            </a:pPr>
            <a:r>
              <a:t>It behooves me to say nothing about Allah except the truth. I certainly bring you a manifest proof from your Lord. So let the Children of Israel go with me.’</a:t>
            </a:r>
          </a:p>
        </p:txBody>
      </p:sp>
      <p:sp>
        <p:nvSpPr>
          <p:cNvPr id="3" name="Text Placeholder 2"/>
          <p:cNvSpPr>
            <a:spLocks noGrp="1"/>
          </p:cNvSpPr>
          <p:nvPr>
            <p:ph type="body" sz="quarter" idx="11"/>
          </p:nvPr>
        </p:nvSpPr>
        <p:spPr/>
        <p:txBody>
          <a:bodyPr/>
          <a:lstStyle/>
          <a:p>
            <a:r>
              <a:t>Al-A'raf 7:105</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قَالَ إِن كُنتَ جِئْتَ بِـَٔايَةٍ فَأْتِ بِهَآ إِن كُنتَ مِنَ ٱلصَّـٰدِقِينَ</a:t>
            </a:r>
          </a:p>
          <a:p>
            <a:pPr>
              <a:lnSpc>
                <a:spcPct val="100000"/>
              </a:lnSpc>
              <a:defRPr sz="2400">
                <a:solidFill>
                  <a:srgbClr val="3E5E5C"/>
                </a:solidFill>
                <a:latin typeface="Calibri"/>
              </a:defRPr>
            </a:pPr>
            <a:r>
              <a:t>He said, ‘If you have brought a sign, produce it, should you be truthful.’</a:t>
            </a:r>
          </a:p>
        </p:txBody>
      </p:sp>
      <p:sp>
        <p:nvSpPr>
          <p:cNvPr id="3" name="Text Placeholder 2"/>
          <p:cNvSpPr>
            <a:spLocks noGrp="1"/>
          </p:cNvSpPr>
          <p:nvPr>
            <p:ph type="body" sz="quarter" idx="11"/>
          </p:nvPr>
        </p:nvSpPr>
        <p:spPr/>
        <p:txBody>
          <a:bodyPr/>
          <a:lstStyle/>
          <a:p>
            <a:r>
              <a:t>Al-A'raf 7:106</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فَأَلْقَىٰ عَصَاهُ فَإِذَا هِىَ ثُعْبَانٌ مُّبِينٌ</a:t>
            </a:r>
          </a:p>
          <a:p>
            <a:pPr>
              <a:lnSpc>
                <a:spcPct val="100000"/>
              </a:lnSpc>
              <a:defRPr sz="2400">
                <a:solidFill>
                  <a:srgbClr val="3E5E5C"/>
                </a:solidFill>
                <a:latin typeface="Calibri"/>
              </a:defRPr>
            </a:pPr>
            <a:r>
              <a:t>Thereat he threw down his staff, and behold, it became a manifest python.</a:t>
            </a:r>
          </a:p>
        </p:txBody>
      </p:sp>
      <p:sp>
        <p:nvSpPr>
          <p:cNvPr id="3" name="Text Placeholder 2"/>
          <p:cNvSpPr>
            <a:spLocks noGrp="1"/>
          </p:cNvSpPr>
          <p:nvPr>
            <p:ph type="body" sz="quarter" idx="11"/>
          </p:nvPr>
        </p:nvSpPr>
        <p:spPr/>
        <p:txBody>
          <a:bodyPr/>
          <a:lstStyle/>
          <a:p>
            <a:r>
              <a:t>Al-A'raf 7:107</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وَمَنْ خَفَّتْ مَوَٰزِينُهُۥ فَأُو۟لَـٰٓئِكَ ٱلَّذِينَ خَسِرُوٓا۟ أَنفُسَهُم بِمَا كَانُوا۟ بِـَٔايَـٰتِنَا يَظْلِمُونَ</a:t>
            </a:r>
          </a:p>
          <a:p>
            <a:pPr>
              <a:lnSpc>
                <a:spcPct val="100000"/>
              </a:lnSpc>
              <a:defRPr sz="2400">
                <a:solidFill>
                  <a:srgbClr val="3E5E5C"/>
                </a:solidFill>
                <a:latin typeface="Calibri"/>
              </a:defRPr>
            </a:pPr>
            <a:r>
              <a:t>As for those whose deeds weigh light in the scales—it is they who have ruined their souls, because they used to wrong Our signs.</a:t>
            </a:r>
          </a:p>
        </p:txBody>
      </p:sp>
      <p:sp>
        <p:nvSpPr>
          <p:cNvPr id="3" name="Text Placeholder 2"/>
          <p:cNvSpPr>
            <a:spLocks noGrp="1"/>
          </p:cNvSpPr>
          <p:nvPr>
            <p:ph type="body" sz="quarter" idx="11"/>
          </p:nvPr>
        </p:nvSpPr>
        <p:spPr/>
        <p:txBody>
          <a:bodyPr/>
          <a:lstStyle/>
          <a:p>
            <a:r>
              <a:t>Al-A'raf 7:9</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وَنَزَعَ يَدَهُۥ فَإِذَا هِىَ بَيْضَآءُ لِلنَّـٰظِرِينَ</a:t>
            </a:r>
          </a:p>
          <a:p>
            <a:pPr>
              <a:lnSpc>
                <a:spcPct val="100000"/>
              </a:lnSpc>
              <a:defRPr sz="2400">
                <a:solidFill>
                  <a:srgbClr val="3E5E5C"/>
                </a:solidFill>
                <a:latin typeface="Calibri"/>
              </a:defRPr>
            </a:pPr>
            <a:r>
              <a:t>Then he drew out his hand, and behold, it was white to the onlookers.</a:t>
            </a:r>
          </a:p>
        </p:txBody>
      </p:sp>
      <p:sp>
        <p:nvSpPr>
          <p:cNvPr id="3" name="Text Placeholder 2"/>
          <p:cNvSpPr>
            <a:spLocks noGrp="1"/>
          </p:cNvSpPr>
          <p:nvPr>
            <p:ph type="body" sz="quarter" idx="11"/>
          </p:nvPr>
        </p:nvSpPr>
        <p:spPr/>
        <p:txBody>
          <a:bodyPr/>
          <a:lstStyle/>
          <a:p>
            <a:r>
              <a:t>Al-A'raf 7:108</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قَالَ ٱلْمَلَأُ مِن قَوْمِ فِرْعَوْنَ إِنَّ هَـٰذَا لَسَـٰحِرٌ عَلِيمٌ</a:t>
            </a:r>
          </a:p>
          <a:p>
            <a:pPr>
              <a:lnSpc>
                <a:spcPct val="100000"/>
              </a:lnSpc>
              <a:defRPr sz="2400">
                <a:solidFill>
                  <a:srgbClr val="3E5E5C"/>
                </a:solidFill>
                <a:latin typeface="Calibri"/>
              </a:defRPr>
            </a:pPr>
            <a:r>
              <a:t>The elite of Pharaoh’s people said, ‘This is indeed an expert magician;</a:t>
            </a:r>
          </a:p>
        </p:txBody>
      </p:sp>
      <p:sp>
        <p:nvSpPr>
          <p:cNvPr id="3" name="Text Placeholder 2"/>
          <p:cNvSpPr>
            <a:spLocks noGrp="1"/>
          </p:cNvSpPr>
          <p:nvPr>
            <p:ph type="body" sz="quarter" idx="11"/>
          </p:nvPr>
        </p:nvSpPr>
        <p:spPr/>
        <p:txBody>
          <a:bodyPr/>
          <a:lstStyle/>
          <a:p>
            <a:r>
              <a:t>Al-A'raf 7:109</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يُرِيدُ أَن يُخْرِجَكُم مِّنْ أَرْضِكُمْ ۖ فَمَاذَا تَأْمُرُونَ</a:t>
            </a:r>
          </a:p>
          <a:p>
            <a:pPr>
              <a:lnSpc>
                <a:spcPct val="100000"/>
              </a:lnSpc>
              <a:defRPr sz="2400">
                <a:solidFill>
                  <a:srgbClr val="3E5E5C"/>
                </a:solidFill>
                <a:latin typeface="Calibri"/>
              </a:defRPr>
            </a:pPr>
            <a:r>
              <a:t>he seeks to expel you from your land.’ ‘So what do you advise?’</a:t>
            </a:r>
          </a:p>
        </p:txBody>
      </p:sp>
      <p:sp>
        <p:nvSpPr>
          <p:cNvPr id="3" name="Text Placeholder 2"/>
          <p:cNvSpPr>
            <a:spLocks noGrp="1"/>
          </p:cNvSpPr>
          <p:nvPr>
            <p:ph type="body" sz="quarter" idx="11"/>
          </p:nvPr>
        </p:nvSpPr>
        <p:spPr/>
        <p:txBody>
          <a:bodyPr/>
          <a:lstStyle/>
          <a:p>
            <a:r>
              <a:t>Al-A'raf 7:110</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قَالُوٓا۟ أَرْجِهْ وَأَخَاهُ وَأَرْسِلْ فِى ٱلْمَدَآئِنِ حَـٰشِرِينَ</a:t>
            </a:r>
          </a:p>
          <a:p>
            <a:pPr>
              <a:lnSpc>
                <a:spcPct val="100000"/>
              </a:lnSpc>
              <a:defRPr sz="2400">
                <a:solidFill>
                  <a:srgbClr val="3E5E5C"/>
                </a:solidFill>
                <a:latin typeface="Calibri"/>
              </a:defRPr>
            </a:pPr>
            <a:r>
              <a:t>They said, ‘Put him and his brother off for a while, and send heralds to the cities,</a:t>
            </a:r>
          </a:p>
        </p:txBody>
      </p:sp>
      <p:sp>
        <p:nvSpPr>
          <p:cNvPr id="3" name="Text Placeholder 2"/>
          <p:cNvSpPr>
            <a:spLocks noGrp="1"/>
          </p:cNvSpPr>
          <p:nvPr>
            <p:ph type="body" sz="quarter" idx="11"/>
          </p:nvPr>
        </p:nvSpPr>
        <p:spPr/>
        <p:txBody>
          <a:bodyPr/>
          <a:lstStyle/>
          <a:p>
            <a:r>
              <a:t>Al-A'raf 7:111</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يَأْتُوكَ بِكُلِّ سَـٰحِرٍ عَلِيمٍ</a:t>
            </a:r>
          </a:p>
          <a:p>
            <a:pPr>
              <a:lnSpc>
                <a:spcPct val="100000"/>
              </a:lnSpc>
              <a:defRPr sz="2400">
                <a:solidFill>
                  <a:srgbClr val="3E5E5C"/>
                </a:solidFill>
                <a:latin typeface="Calibri"/>
              </a:defRPr>
            </a:pPr>
            <a:r>
              <a:t>to bring you every expert magician.’</a:t>
            </a:r>
          </a:p>
        </p:txBody>
      </p:sp>
      <p:sp>
        <p:nvSpPr>
          <p:cNvPr id="3" name="Text Placeholder 2"/>
          <p:cNvSpPr>
            <a:spLocks noGrp="1"/>
          </p:cNvSpPr>
          <p:nvPr>
            <p:ph type="body" sz="quarter" idx="11"/>
          </p:nvPr>
        </p:nvSpPr>
        <p:spPr/>
        <p:txBody>
          <a:bodyPr/>
          <a:lstStyle/>
          <a:p>
            <a:r>
              <a:t>Al-A'raf 7:112</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وَجَآءَ ٱلسَّحَرَةُ فِرْعَوْنَ قَالُوٓا۟ إِنَّ لَنَا لَأَجْرًا إِن كُنَّا نَحْنُ ٱلْغَـٰلِبِينَ</a:t>
            </a:r>
          </a:p>
          <a:p>
            <a:pPr>
              <a:lnSpc>
                <a:spcPct val="100000"/>
              </a:lnSpc>
              <a:defRPr sz="2400">
                <a:solidFill>
                  <a:srgbClr val="3E5E5C"/>
                </a:solidFill>
                <a:latin typeface="Calibri"/>
              </a:defRPr>
            </a:pPr>
            <a:r>
              <a:t>And the magicians came to Pharaoh. They said, ‘We shall indeed have a reward if we were to be the victors?’</a:t>
            </a:r>
          </a:p>
        </p:txBody>
      </p:sp>
      <p:sp>
        <p:nvSpPr>
          <p:cNvPr id="3" name="Text Placeholder 2"/>
          <p:cNvSpPr>
            <a:spLocks noGrp="1"/>
          </p:cNvSpPr>
          <p:nvPr>
            <p:ph type="body" sz="quarter" idx="11"/>
          </p:nvPr>
        </p:nvSpPr>
        <p:spPr/>
        <p:txBody>
          <a:bodyPr/>
          <a:lstStyle/>
          <a:p>
            <a:r>
              <a:t>Al-A'raf 7:113</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قَالَ نَعَمْ وَإِنَّكُمْ لَمِنَ ٱلْمُقَرَّبِينَ</a:t>
            </a:r>
          </a:p>
          <a:p>
            <a:pPr>
              <a:lnSpc>
                <a:spcPct val="100000"/>
              </a:lnSpc>
              <a:defRPr sz="2400">
                <a:solidFill>
                  <a:srgbClr val="3E5E5C"/>
                </a:solidFill>
                <a:latin typeface="Calibri"/>
              </a:defRPr>
            </a:pPr>
            <a:r>
              <a:t>He said, ‘Of course! And indeed you shall be among those near [to me].’</a:t>
            </a:r>
          </a:p>
        </p:txBody>
      </p:sp>
      <p:sp>
        <p:nvSpPr>
          <p:cNvPr id="3" name="Text Placeholder 2"/>
          <p:cNvSpPr>
            <a:spLocks noGrp="1"/>
          </p:cNvSpPr>
          <p:nvPr>
            <p:ph type="body" sz="quarter" idx="11"/>
          </p:nvPr>
        </p:nvSpPr>
        <p:spPr/>
        <p:txBody>
          <a:bodyPr/>
          <a:lstStyle/>
          <a:p>
            <a:r>
              <a:t>Al-A'raf 7:114</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قَالُوا۟ يَـٰمُوسَىٰٓ إِمَّآ أَن تُلْقِىَ وَإِمَّآ أَن نَّكُونَ نَحْنُ ٱلْمُلْقِينَ</a:t>
            </a:r>
          </a:p>
          <a:p>
            <a:pPr>
              <a:lnSpc>
                <a:spcPct val="100000"/>
              </a:lnSpc>
              <a:defRPr sz="2400">
                <a:solidFill>
                  <a:srgbClr val="3E5E5C"/>
                </a:solidFill>
                <a:latin typeface="Calibri"/>
              </a:defRPr>
            </a:pPr>
            <a:r>
              <a:t>They said, ‘O Moses, will you throw [first], or shall we throw?’</a:t>
            </a:r>
          </a:p>
        </p:txBody>
      </p:sp>
      <p:sp>
        <p:nvSpPr>
          <p:cNvPr id="3" name="Text Placeholder 2"/>
          <p:cNvSpPr>
            <a:spLocks noGrp="1"/>
          </p:cNvSpPr>
          <p:nvPr>
            <p:ph type="body" sz="quarter" idx="11"/>
          </p:nvPr>
        </p:nvSpPr>
        <p:spPr/>
        <p:txBody>
          <a:bodyPr/>
          <a:lstStyle/>
          <a:p>
            <a:r>
              <a:t>Al-A'raf 7:115</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قَالَ أَلْقُوا۟ ۖ فَلَمَّآ أَلْقَوْا۟ سَحَرُوٓا۟ أَعْيُنَ ٱلنَّاسِ وَٱسْتَرْهَبُوهُمْ وَجَآءُو بِسِحْرٍ عَظِيمٍ</a:t>
            </a:r>
          </a:p>
          <a:p>
            <a:pPr>
              <a:lnSpc>
                <a:spcPct val="100000"/>
              </a:lnSpc>
              <a:defRPr sz="2400">
                <a:solidFill>
                  <a:srgbClr val="3E5E5C"/>
                </a:solidFill>
                <a:latin typeface="Calibri"/>
              </a:defRPr>
            </a:pPr>
            <a:r>
              <a:t>He said, ‘Throw [yours].’ So when they threw, they bewitched the people’s eyes and overawed them, producing a tremendous magic.</a:t>
            </a:r>
          </a:p>
        </p:txBody>
      </p:sp>
      <p:sp>
        <p:nvSpPr>
          <p:cNvPr id="3" name="Text Placeholder 2"/>
          <p:cNvSpPr>
            <a:spLocks noGrp="1"/>
          </p:cNvSpPr>
          <p:nvPr>
            <p:ph type="body" sz="quarter" idx="11"/>
          </p:nvPr>
        </p:nvSpPr>
        <p:spPr/>
        <p:txBody>
          <a:bodyPr/>
          <a:lstStyle/>
          <a:p>
            <a:r>
              <a:t>Al-A'raf 7:116</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وَأَوْحَيْنَآ إِلَىٰ مُوسَىٰٓ أَنْ أَلْقِ عَصَاكَ ۖ فَإِذَا هِىَ تَلْقَفُ مَا يَأْفِكُونَ</a:t>
            </a:r>
          </a:p>
          <a:p>
            <a:pPr>
              <a:lnSpc>
                <a:spcPct val="100000"/>
              </a:lnSpc>
              <a:defRPr sz="2400">
                <a:solidFill>
                  <a:srgbClr val="3E5E5C"/>
                </a:solidFill>
                <a:latin typeface="Calibri"/>
              </a:defRPr>
            </a:pPr>
            <a:r>
              <a:t>And We signalled to Moses: ‘Throw down your staff.’ And behold, it was swallowing what they had faked.</a:t>
            </a:r>
          </a:p>
        </p:txBody>
      </p:sp>
      <p:sp>
        <p:nvSpPr>
          <p:cNvPr id="3" name="Text Placeholder 2"/>
          <p:cNvSpPr>
            <a:spLocks noGrp="1"/>
          </p:cNvSpPr>
          <p:nvPr>
            <p:ph type="body" sz="quarter" idx="11"/>
          </p:nvPr>
        </p:nvSpPr>
        <p:spPr/>
        <p:txBody>
          <a:bodyPr/>
          <a:lstStyle/>
          <a:p>
            <a:r>
              <a:t>Al-A'raf 7:117</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وَلَقَدْ مَكَّنَّـٰكُمْ فِى ٱلْأَرْضِ وَجَعَلْنَا لَكُمْ فِيهَا مَعَـٰيِشَ ۗ قَلِيلًا مَّا تَشْكُرُونَ</a:t>
            </a:r>
          </a:p>
          <a:p>
            <a:pPr>
              <a:lnSpc>
                <a:spcPct val="100000"/>
              </a:lnSpc>
              <a:defRPr sz="2400">
                <a:solidFill>
                  <a:srgbClr val="3E5E5C"/>
                </a:solidFill>
                <a:latin typeface="Calibri"/>
              </a:defRPr>
            </a:pPr>
            <a:r>
              <a:t>Certainly We have established you on the earth, and made in it [various] means of livelihood for you. Little do you thank.</a:t>
            </a:r>
          </a:p>
        </p:txBody>
      </p:sp>
      <p:sp>
        <p:nvSpPr>
          <p:cNvPr id="3" name="Text Placeholder 2"/>
          <p:cNvSpPr>
            <a:spLocks noGrp="1"/>
          </p:cNvSpPr>
          <p:nvPr>
            <p:ph type="body" sz="quarter" idx="11"/>
          </p:nvPr>
        </p:nvSpPr>
        <p:spPr/>
        <p:txBody>
          <a:bodyPr/>
          <a:lstStyle/>
          <a:p>
            <a:r>
              <a:t>Al-A'raf 7:10</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فَوَقَعَ ٱلْحَقُّ وَبَطَلَ مَا كَانُوا۟ يَعْمَلُونَ</a:t>
            </a:r>
          </a:p>
          <a:p>
            <a:pPr>
              <a:lnSpc>
                <a:spcPct val="100000"/>
              </a:lnSpc>
              <a:defRPr sz="2400">
                <a:solidFill>
                  <a:srgbClr val="3E5E5C"/>
                </a:solidFill>
                <a:latin typeface="Calibri"/>
              </a:defRPr>
            </a:pPr>
            <a:r>
              <a:t>So the truth came out, and what they had wrought was reduced to naught.</a:t>
            </a:r>
          </a:p>
        </p:txBody>
      </p:sp>
      <p:sp>
        <p:nvSpPr>
          <p:cNvPr id="3" name="Text Placeholder 2"/>
          <p:cNvSpPr>
            <a:spLocks noGrp="1"/>
          </p:cNvSpPr>
          <p:nvPr>
            <p:ph type="body" sz="quarter" idx="11"/>
          </p:nvPr>
        </p:nvSpPr>
        <p:spPr/>
        <p:txBody>
          <a:bodyPr/>
          <a:lstStyle/>
          <a:p>
            <a:r>
              <a:t>Al-A'raf 7:118</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فَغُلِبُوا۟ هُنَالِكَ وَٱنقَلَبُوا۟ صَـٰغِرِينَ</a:t>
            </a:r>
          </a:p>
          <a:p>
            <a:pPr>
              <a:lnSpc>
                <a:spcPct val="100000"/>
              </a:lnSpc>
              <a:defRPr sz="2400">
                <a:solidFill>
                  <a:srgbClr val="3E5E5C"/>
                </a:solidFill>
                <a:latin typeface="Calibri"/>
              </a:defRPr>
            </a:pPr>
            <a:r>
              <a:t>Thereat they were vanquished, and they retreated, humiliated.</a:t>
            </a:r>
          </a:p>
        </p:txBody>
      </p:sp>
      <p:sp>
        <p:nvSpPr>
          <p:cNvPr id="3" name="Text Placeholder 2"/>
          <p:cNvSpPr>
            <a:spLocks noGrp="1"/>
          </p:cNvSpPr>
          <p:nvPr>
            <p:ph type="body" sz="quarter" idx="11"/>
          </p:nvPr>
        </p:nvSpPr>
        <p:spPr/>
        <p:txBody>
          <a:bodyPr/>
          <a:lstStyle/>
          <a:p>
            <a:r>
              <a:t>Al-A'raf 7:119</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وَأُلْقِىَ ٱلسَّحَرَةُ سَـٰجِدِينَ</a:t>
            </a:r>
          </a:p>
          <a:p>
            <a:pPr>
              <a:lnSpc>
                <a:spcPct val="100000"/>
              </a:lnSpc>
              <a:defRPr sz="2400">
                <a:solidFill>
                  <a:srgbClr val="3E5E5C"/>
                </a:solidFill>
                <a:latin typeface="Calibri"/>
              </a:defRPr>
            </a:pPr>
            <a:r>
              <a:t>And the magicians fell down in prostration.</a:t>
            </a:r>
          </a:p>
        </p:txBody>
      </p:sp>
      <p:sp>
        <p:nvSpPr>
          <p:cNvPr id="3" name="Text Placeholder 2"/>
          <p:cNvSpPr>
            <a:spLocks noGrp="1"/>
          </p:cNvSpPr>
          <p:nvPr>
            <p:ph type="body" sz="quarter" idx="11"/>
          </p:nvPr>
        </p:nvSpPr>
        <p:spPr/>
        <p:txBody>
          <a:bodyPr/>
          <a:lstStyle/>
          <a:p>
            <a:r>
              <a:t>Al-A'raf 7:120</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قَالُوٓا۟ ءَامَنَّا بِرَبِّ ٱلْعَـٰلَمِينَ</a:t>
            </a:r>
          </a:p>
          <a:p>
            <a:pPr>
              <a:lnSpc>
                <a:spcPct val="100000"/>
              </a:lnSpc>
              <a:defRPr sz="2400">
                <a:solidFill>
                  <a:srgbClr val="3E5E5C"/>
                </a:solidFill>
                <a:latin typeface="Calibri"/>
              </a:defRPr>
            </a:pPr>
            <a:r>
              <a:t>They said, ‘We have believed in the Lord of all the worlds,</a:t>
            </a:r>
          </a:p>
        </p:txBody>
      </p:sp>
      <p:sp>
        <p:nvSpPr>
          <p:cNvPr id="3" name="Text Placeholder 2"/>
          <p:cNvSpPr>
            <a:spLocks noGrp="1"/>
          </p:cNvSpPr>
          <p:nvPr>
            <p:ph type="body" sz="quarter" idx="11"/>
          </p:nvPr>
        </p:nvSpPr>
        <p:spPr/>
        <p:txBody>
          <a:bodyPr/>
          <a:lstStyle/>
          <a:p>
            <a:r>
              <a:t>Al-A'raf 7:121</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رَبِّ مُوسَىٰ وَهَـٰرُونَ</a:t>
            </a:r>
          </a:p>
          <a:p>
            <a:pPr>
              <a:lnSpc>
                <a:spcPct val="100000"/>
              </a:lnSpc>
              <a:defRPr sz="2400">
                <a:solidFill>
                  <a:srgbClr val="3E5E5C"/>
                </a:solidFill>
                <a:latin typeface="Calibri"/>
              </a:defRPr>
            </a:pPr>
            <a:r>
              <a:t>the Lord of Moses and Aaron.’</a:t>
            </a:r>
          </a:p>
        </p:txBody>
      </p:sp>
      <p:sp>
        <p:nvSpPr>
          <p:cNvPr id="3" name="Text Placeholder 2"/>
          <p:cNvSpPr>
            <a:spLocks noGrp="1"/>
          </p:cNvSpPr>
          <p:nvPr>
            <p:ph type="body" sz="quarter" idx="11"/>
          </p:nvPr>
        </p:nvSpPr>
        <p:spPr/>
        <p:txBody>
          <a:bodyPr/>
          <a:lstStyle/>
          <a:p>
            <a:r>
              <a:t>Al-A'raf 7:122</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قَالَ فِرْعَوْنُ ءَامَنتُم بِهِۦ قَبْلَ أَنْ ءَاذَنَ لَكُمْ ۖ إِنَّ هَـٰذَا لَمَكْرٌ مَّكَرْتُمُوهُ فِى ٱلْمَدِينَةِ لِتُخْرِجُوا۟ مِنْهَآ أَهْلَهَا ۖ فَسَوْفَ تَعْلَمُونَ</a:t>
            </a:r>
          </a:p>
          <a:p>
            <a:pPr>
              <a:lnSpc>
                <a:spcPct val="100000"/>
              </a:lnSpc>
              <a:defRPr sz="2400">
                <a:solidFill>
                  <a:srgbClr val="3E5E5C"/>
                </a:solidFill>
                <a:latin typeface="Calibri"/>
              </a:defRPr>
            </a:pPr>
            <a:r>
              <a:t>Pharaoh said, ‘Do you profess faith in Him before I may permit you? It is indeed a plot you have devised in the city to expel its people from it. Soon you will know [the consequences]!</a:t>
            </a:r>
          </a:p>
        </p:txBody>
      </p:sp>
      <p:sp>
        <p:nvSpPr>
          <p:cNvPr id="3" name="Text Placeholder 2"/>
          <p:cNvSpPr>
            <a:spLocks noGrp="1"/>
          </p:cNvSpPr>
          <p:nvPr>
            <p:ph type="body" sz="quarter" idx="11"/>
          </p:nvPr>
        </p:nvSpPr>
        <p:spPr/>
        <p:txBody>
          <a:bodyPr/>
          <a:lstStyle/>
          <a:p>
            <a:r>
              <a:t>Al-A'raf 7:123</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لَأُقَطِّعَنَّ أَيْدِيَكُمْ وَأَرْجُلَكُم مِّنْ خِلَـٰفٍ ثُمَّ لَأُصَلِّبَنَّكُمْ أَجْمَعِينَ</a:t>
            </a:r>
          </a:p>
          <a:p>
            <a:pPr>
              <a:lnSpc>
                <a:spcPct val="100000"/>
              </a:lnSpc>
              <a:defRPr sz="2400">
                <a:solidFill>
                  <a:srgbClr val="3E5E5C"/>
                </a:solidFill>
                <a:latin typeface="Calibri"/>
              </a:defRPr>
            </a:pPr>
            <a:r>
              <a:t>Surely I will cut off your hands and feet on opposite sides, and then I will surely crucify all of you.’</a:t>
            </a:r>
          </a:p>
        </p:txBody>
      </p:sp>
      <p:sp>
        <p:nvSpPr>
          <p:cNvPr id="3" name="Text Placeholder 2"/>
          <p:cNvSpPr>
            <a:spLocks noGrp="1"/>
          </p:cNvSpPr>
          <p:nvPr>
            <p:ph type="body" sz="quarter" idx="11"/>
          </p:nvPr>
        </p:nvSpPr>
        <p:spPr/>
        <p:txBody>
          <a:bodyPr/>
          <a:lstStyle/>
          <a:p>
            <a:r>
              <a:t>Al-A'raf 7:124</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قَالُوٓا۟ إِنَّآ إِلَىٰ رَبِّنَا مُنقَلِبُونَ</a:t>
            </a:r>
          </a:p>
          <a:p>
            <a:pPr>
              <a:lnSpc>
                <a:spcPct val="100000"/>
              </a:lnSpc>
              <a:defRPr sz="2400">
                <a:solidFill>
                  <a:srgbClr val="3E5E5C"/>
                </a:solidFill>
                <a:latin typeface="Calibri"/>
              </a:defRPr>
            </a:pPr>
            <a:r>
              <a:t>They said, ‘Indeed we shall return to our Lord.</a:t>
            </a:r>
          </a:p>
        </p:txBody>
      </p:sp>
      <p:sp>
        <p:nvSpPr>
          <p:cNvPr id="3" name="Text Placeholder 2"/>
          <p:cNvSpPr>
            <a:spLocks noGrp="1"/>
          </p:cNvSpPr>
          <p:nvPr>
            <p:ph type="body" sz="quarter" idx="11"/>
          </p:nvPr>
        </p:nvSpPr>
        <p:spPr/>
        <p:txBody>
          <a:bodyPr/>
          <a:lstStyle/>
          <a:p>
            <a:r>
              <a:t>Al-A'raf 7:125</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وَمَا تَنقِمُ مِنَّآ إِلَّآ أَنْ ءَامَنَّا بِـَٔايَـٰتِ رَبِّنَا لَمَّا جَآءَتْنَا ۚ رَبَّنَآ أَفْرِغْ عَلَيْنَا صَبْرًا وَتَوَفَّنَا مُسْلِمِينَ</a:t>
            </a:r>
          </a:p>
          <a:p>
            <a:pPr>
              <a:lnSpc>
                <a:spcPct val="100000"/>
              </a:lnSpc>
              <a:defRPr sz="2400">
                <a:solidFill>
                  <a:srgbClr val="3E5E5C"/>
                </a:solidFill>
                <a:latin typeface="Calibri"/>
              </a:defRPr>
            </a:pPr>
            <a:r>
              <a:t>You are vindictive toward us only because we have believed in the signs of our Lord, when they came to us.’ ‘Our Lord! Pour patience upon us, and grant us to die as Muslims.’</a:t>
            </a:r>
          </a:p>
        </p:txBody>
      </p:sp>
      <p:sp>
        <p:nvSpPr>
          <p:cNvPr id="3" name="Text Placeholder 2"/>
          <p:cNvSpPr>
            <a:spLocks noGrp="1"/>
          </p:cNvSpPr>
          <p:nvPr>
            <p:ph type="body" sz="quarter" idx="11"/>
          </p:nvPr>
        </p:nvSpPr>
        <p:spPr/>
        <p:txBody>
          <a:bodyPr/>
          <a:lstStyle/>
          <a:p>
            <a:r>
              <a:t>Al-A'raf 7:126</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92500" lnSpcReduction="10000"/>
          </a:bodyPr>
          <a:lstStyle/>
          <a:p>
            <a:pPr>
              <a:lnSpc>
                <a:spcPct val="150000"/>
              </a:lnSpc>
              <a:defRPr sz="4200">
                <a:solidFill>
                  <a:srgbClr val="2F4858"/>
                </a:solidFill>
                <a:latin typeface="Scheherazade"/>
              </a:defRPr>
            </a:pPr>
            <a:r>
              <a:t>وَقَالَ ٱلْمَلَأُ مِن قَوْمِ فِرْعَوْنَ أَتَذَرُ مُوسَىٰ وَقَوْمَهُۥ لِيُفْسِدُوا۟ فِى ٱلْأَرْضِ وَيَذَرَكَ وَءَالِهَتَكَ ۚ قَالَ سَنُقَتِّلُ أَبْنَآءَهُمْ وَنَسْتَحْىِۦ نِسَآءَهُمْ وَإِنَّا فَوْقَهُمْ قَـٰهِرُونَ</a:t>
            </a:r>
          </a:p>
          <a:p>
            <a:pPr>
              <a:lnSpc>
                <a:spcPct val="100000"/>
              </a:lnSpc>
              <a:defRPr sz="2400">
                <a:solidFill>
                  <a:srgbClr val="3E5E5C"/>
                </a:solidFill>
                <a:latin typeface="Calibri"/>
              </a:defRPr>
            </a:pPr>
            <a:r>
              <a:t>The elite of Pharaoh’s people said, ‘Will you leave Moses and his people to cause corruption in the land, and to abandon you and your gods?’ He said, ‘We will kill their sons and spare their women, and indeed we are dominant over them.’</a:t>
            </a:r>
          </a:p>
        </p:txBody>
      </p:sp>
      <p:sp>
        <p:nvSpPr>
          <p:cNvPr id="3" name="Text Placeholder 2"/>
          <p:cNvSpPr>
            <a:spLocks noGrp="1"/>
          </p:cNvSpPr>
          <p:nvPr>
            <p:ph type="body" sz="quarter" idx="11"/>
          </p:nvPr>
        </p:nvSpPr>
        <p:spPr/>
        <p:txBody>
          <a:bodyPr/>
          <a:lstStyle/>
          <a:p>
            <a:r>
              <a:t>Al-A'raf 7:127</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وَلَقَدْ خَلَقْنَـٰكُمْ ثُمَّ صَوَّرْنَـٰكُمْ ثُمَّ قُلْنَا لِلْمَلَـٰٓئِكَةِ ٱسْجُدُوا۟ لِـَٔادَمَ فَسَجَدُوٓا۟ إِلَّآ إِبْلِيسَ لَمْ يَكُن مِّنَ ٱلسَّـٰجِدِينَ</a:t>
            </a:r>
          </a:p>
          <a:p>
            <a:pPr>
              <a:lnSpc>
                <a:spcPct val="100000"/>
              </a:lnSpc>
              <a:defRPr sz="2400">
                <a:solidFill>
                  <a:srgbClr val="3E5E5C"/>
                </a:solidFill>
                <a:latin typeface="Calibri"/>
              </a:defRPr>
            </a:pPr>
            <a:r>
              <a:t>Certainly We created you, then We formed you, then We said to the angels, ‘Prostrate before Adam.’ So they [all] prostrated, but not Iblis: he was not among those who prostrated.</a:t>
            </a:r>
          </a:p>
        </p:txBody>
      </p:sp>
      <p:sp>
        <p:nvSpPr>
          <p:cNvPr id="3" name="Text Placeholder 2"/>
          <p:cNvSpPr>
            <a:spLocks noGrp="1"/>
          </p:cNvSpPr>
          <p:nvPr>
            <p:ph type="body" sz="quarter" idx="11"/>
          </p:nvPr>
        </p:nvSpPr>
        <p:spPr/>
        <p:txBody>
          <a:bodyPr/>
          <a:lstStyle/>
          <a:p>
            <a:r>
              <a:t>Al-A'raf 7:11</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قَالَ مُوسَىٰ لِقَوْمِهِ ٱسْتَعِينُوا۟ بِٱللَّهِ وَٱصْبِرُوٓا۟ ۖ إِنَّ ٱلْأَرْضَ لِلَّهِ يُورِثُهَا مَن يَشَآءُ مِنْ عِبَادِهِۦ ۖ وَٱلْعَـٰقِبَةُ لِلْمُتَّقِينَ</a:t>
            </a:r>
          </a:p>
          <a:p>
            <a:pPr>
              <a:lnSpc>
                <a:spcPct val="100000"/>
              </a:lnSpc>
              <a:defRPr sz="2400">
                <a:solidFill>
                  <a:srgbClr val="3E5E5C"/>
                </a:solidFill>
                <a:latin typeface="Calibri"/>
              </a:defRPr>
            </a:pPr>
            <a:r>
              <a:t>Moses said to his people, ‘Turn to Allah for help and be patient. The earth indeed belongs to Allah, and He gives its inheritance to whomever He wishes of His servants, and the outcome will be in favour of the Godwary.’</a:t>
            </a:r>
          </a:p>
        </p:txBody>
      </p:sp>
      <p:sp>
        <p:nvSpPr>
          <p:cNvPr id="3" name="Text Placeholder 2"/>
          <p:cNvSpPr>
            <a:spLocks noGrp="1"/>
          </p:cNvSpPr>
          <p:nvPr>
            <p:ph type="body" sz="quarter" idx="11"/>
          </p:nvPr>
        </p:nvSpPr>
        <p:spPr/>
        <p:txBody>
          <a:bodyPr/>
          <a:lstStyle/>
          <a:p>
            <a:r>
              <a:t>Al-A'raf 7:128</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قَالُوٓا۟ أُوذِينَا مِن قَبْلِ أَن تَأْتِيَنَا وَمِنۢ بَعْدِ مَا جِئْتَنَا ۚ قَالَ عَسَىٰ رَبُّكُمْ أَن يُهْلِكَ عَدُوَّكُمْ وَيَسْتَخْلِفَكُمْ فِى ٱلْأَرْضِ فَيَنظُرَ كَيْفَ تَعْمَلُونَ</a:t>
            </a:r>
          </a:p>
          <a:p>
            <a:pPr>
              <a:lnSpc>
                <a:spcPct val="100000"/>
              </a:lnSpc>
              <a:defRPr sz="2400">
                <a:solidFill>
                  <a:srgbClr val="3E5E5C"/>
                </a:solidFill>
                <a:latin typeface="Calibri"/>
              </a:defRPr>
            </a:pPr>
            <a:r>
              <a:t>They said, ‘We were tormented before you came to us and [also] after you came to us.’ He said, ‘Maybe your Lord will destroy your enemy and make you successors in the land, and then He will see how you act.’</a:t>
            </a:r>
          </a:p>
        </p:txBody>
      </p:sp>
      <p:sp>
        <p:nvSpPr>
          <p:cNvPr id="3" name="Text Placeholder 2"/>
          <p:cNvSpPr>
            <a:spLocks noGrp="1"/>
          </p:cNvSpPr>
          <p:nvPr>
            <p:ph type="body" sz="quarter" idx="11"/>
          </p:nvPr>
        </p:nvSpPr>
        <p:spPr/>
        <p:txBody>
          <a:bodyPr/>
          <a:lstStyle/>
          <a:p>
            <a:r>
              <a:t>Al-A'raf 7:129</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وَلَقَدْ أَخَذْنَآ ءَالَ فِرْعَوْنَ بِٱلسِّنِينَ وَنَقْصٍ مِّنَ ٱلثَّمَرَٰتِ لَعَلَّهُمْ يَذَّكَّرُونَ</a:t>
            </a:r>
          </a:p>
          <a:p>
            <a:pPr>
              <a:lnSpc>
                <a:spcPct val="100000"/>
              </a:lnSpc>
              <a:defRPr sz="2400">
                <a:solidFill>
                  <a:srgbClr val="3E5E5C"/>
                </a:solidFill>
                <a:latin typeface="Calibri"/>
              </a:defRPr>
            </a:pPr>
            <a:r>
              <a:t>Certainly We afflicted Pharaoh’s clan with droughts and loss of produce, so that they may take admonition.</a:t>
            </a:r>
          </a:p>
        </p:txBody>
      </p:sp>
      <p:sp>
        <p:nvSpPr>
          <p:cNvPr id="3" name="Text Placeholder 2"/>
          <p:cNvSpPr>
            <a:spLocks noGrp="1"/>
          </p:cNvSpPr>
          <p:nvPr>
            <p:ph type="body" sz="quarter" idx="11"/>
          </p:nvPr>
        </p:nvSpPr>
        <p:spPr/>
        <p:txBody>
          <a:bodyPr/>
          <a:lstStyle/>
          <a:p>
            <a:r>
              <a:t>Al-A'raf 7:130</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فَإِذَا جَآءَتْهُمُ ٱلْحَسَنَةُ قَالُوا۟ لَنَا هَـٰذِهِۦ ۖ وَإِن تُصِبْهُمْ سَيِّئَةٌ يَطَّيَّرُوا۟ بِمُوسَىٰ وَمَن مَّعَهُۥٓ ۗ أَلَآ إِنَّمَا طَـٰٓئِرُهُمْ عِندَ ٱللَّهِ وَلَـٰكِنَّ أَكْثَرَهُمْ لَا يَعْلَمُونَ</a:t>
            </a:r>
          </a:p>
          <a:p>
            <a:pPr>
              <a:lnSpc>
                <a:spcPct val="100000"/>
              </a:lnSpc>
              <a:defRPr sz="2400">
                <a:solidFill>
                  <a:srgbClr val="3E5E5C"/>
                </a:solidFill>
                <a:latin typeface="Calibri"/>
              </a:defRPr>
            </a:pPr>
            <a:r>
              <a:t>But whenever any good came to them, they would say, ‘This is our due.’ And if any ill visited them, they took it for ill omens attending Moses and those who were with him. (Look! Indeed the cause of their ill omens is from Allah, but most of them do not know.]</a:t>
            </a:r>
          </a:p>
        </p:txBody>
      </p:sp>
      <p:sp>
        <p:nvSpPr>
          <p:cNvPr id="3" name="Text Placeholder 2"/>
          <p:cNvSpPr>
            <a:spLocks noGrp="1"/>
          </p:cNvSpPr>
          <p:nvPr>
            <p:ph type="body" sz="quarter" idx="11"/>
          </p:nvPr>
        </p:nvSpPr>
        <p:spPr/>
        <p:txBody>
          <a:bodyPr/>
          <a:lstStyle/>
          <a:p>
            <a:r>
              <a:t>Al-A'raf 7:131</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وَقَالُوا۟ مَهْمَا تَأْتِنَا بِهِۦ مِنْ ءَايَةٍ لِّتَسْحَرَنَا بِهَا فَمَا نَحْنُ لَكَ بِمُؤْمِنِينَ</a:t>
            </a:r>
          </a:p>
          <a:p>
            <a:pPr>
              <a:lnSpc>
                <a:spcPct val="100000"/>
              </a:lnSpc>
              <a:defRPr sz="2400">
                <a:solidFill>
                  <a:srgbClr val="3E5E5C"/>
                </a:solidFill>
                <a:latin typeface="Calibri"/>
              </a:defRPr>
            </a:pPr>
            <a:r>
              <a:t>And they said, ‘Whatever sign you may bring us to bewitch us, we are not going to believe you.’</a:t>
            </a:r>
          </a:p>
        </p:txBody>
      </p:sp>
      <p:sp>
        <p:nvSpPr>
          <p:cNvPr id="3" name="Text Placeholder 2"/>
          <p:cNvSpPr>
            <a:spLocks noGrp="1"/>
          </p:cNvSpPr>
          <p:nvPr>
            <p:ph type="body" sz="quarter" idx="11"/>
          </p:nvPr>
        </p:nvSpPr>
        <p:spPr/>
        <p:txBody>
          <a:bodyPr/>
          <a:lstStyle/>
          <a:p>
            <a:r>
              <a:t>Al-A'raf 7:132</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فَأَرْسَلْنَا عَلَيْهِمُ ٱلطُّوفَانَ وَٱلْجَرَادَ وَٱلْقُمَّلَ وَٱلضَّفَادِعَ وَٱلدَّمَ ءَايَـٰتٍ مُّفَصَّلَـٰتٍ فَٱسْتَكْبَرُوا۟ وَكَانُوا۟ قَوْمًا مُّجْرِمِينَ</a:t>
            </a:r>
          </a:p>
          <a:p>
            <a:pPr>
              <a:lnSpc>
                <a:spcPct val="100000"/>
              </a:lnSpc>
              <a:defRPr sz="2400">
                <a:solidFill>
                  <a:srgbClr val="3E5E5C"/>
                </a:solidFill>
                <a:latin typeface="Calibri"/>
              </a:defRPr>
            </a:pPr>
            <a:r>
              <a:t>So We sent against them a flood and locusts, lice, frogs and blood, as distinct signs. But they acted arrogantly, and they were a guilty lot.</a:t>
            </a:r>
          </a:p>
        </p:txBody>
      </p:sp>
      <p:sp>
        <p:nvSpPr>
          <p:cNvPr id="3" name="Text Placeholder 2"/>
          <p:cNvSpPr>
            <a:spLocks noGrp="1"/>
          </p:cNvSpPr>
          <p:nvPr>
            <p:ph type="body" sz="quarter" idx="11"/>
          </p:nvPr>
        </p:nvSpPr>
        <p:spPr/>
        <p:txBody>
          <a:bodyPr/>
          <a:lstStyle/>
          <a:p>
            <a:r>
              <a:t>Al-A'raf 7:133</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وَلَمَّا وَقَعَ عَلَيْهِمُ ٱلرِّجْزُ قَالُوا۟ يَـٰمُوسَى ٱدْعُ لَنَا رَبَّكَ بِمَا عَهِدَ عِندَكَ ۖ لَئِن كَشَفْتَ عَنَّا ٱلرِّجْزَ لَنُؤْمِنَنَّ لَكَ وَلَنُرْسِلَنَّ مَعَكَ بَنِىٓ إِسْرَٰٓءِيلَ</a:t>
            </a:r>
          </a:p>
          <a:p>
            <a:pPr>
              <a:lnSpc>
                <a:spcPct val="100000"/>
              </a:lnSpc>
              <a:defRPr sz="2400">
                <a:solidFill>
                  <a:srgbClr val="3E5E5C"/>
                </a:solidFill>
                <a:latin typeface="Calibri"/>
              </a:defRPr>
            </a:pPr>
            <a:r>
              <a:t>Whenever a plague fell upon them, they would say, ‘O Moses, invoke your Lord for us by the covenant He has made with you. If you remove the plague from us, we will certainly believe in you and let the Children of Israel go along with you.’</a:t>
            </a:r>
          </a:p>
        </p:txBody>
      </p:sp>
      <p:sp>
        <p:nvSpPr>
          <p:cNvPr id="3" name="Text Placeholder 2"/>
          <p:cNvSpPr>
            <a:spLocks noGrp="1"/>
          </p:cNvSpPr>
          <p:nvPr>
            <p:ph type="body" sz="quarter" idx="11"/>
          </p:nvPr>
        </p:nvSpPr>
        <p:spPr/>
        <p:txBody>
          <a:bodyPr/>
          <a:lstStyle/>
          <a:p>
            <a:r>
              <a:t>Al-A'raf 7:134</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فَلَمَّا كَشَفْنَا عَنْهُمُ ٱلرِّجْزَ إِلَىٰٓ أَجَلٍ هُم بَـٰلِغُوهُ إِذَا هُمْ يَنكُثُونَ</a:t>
            </a:r>
          </a:p>
          <a:p>
            <a:pPr>
              <a:lnSpc>
                <a:spcPct val="100000"/>
              </a:lnSpc>
              <a:defRPr sz="2400">
                <a:solidFill>
                  <a:srgbClr val="3E5E5C"/>
                </a:solidFill>
                <a:latin typeface="Calibri"/>
              </a:defRPr>
            </a:pPr>
            <a:r>
              <a:t>But when We had removed the plague from them until a term that they should have completed, behold, they broke their promise.</a:t>
            </a:r>
          </a:p>
        </p:txBody>
      </p:sp>
      <p:sp>
        <p:nvSpPr>
          <p:cNvPr id="3" name="Text Placeholder 2"/>
          <p:cNvSpPr>
            <a:spLocks noGrp="1"/>
          </p:cNvSpPr>
          <p:nvPr>
            <p:ph type="body" sz="quarter" idx="11"/>
          </p:nvPr>
        </p:nvSpPr>
        <p:spPr/>
        <p:txBody>
          <a:bodyPr/>
          <a:lstStyle/>
          <a:p>
            <a:r>
              <a:t>Al-A'raf 7:135</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فَٱنتَقَمْنَا مِنْهُمْ فَأَغْرَقْنَـٰهُمْ فِى ٱلْيَمِّ بِأَنَّهُمْ كَذَّبُوا۟ بِـَٔايَـٰتِنَا وَكَانُوا۟ عَنْهَا غَـٰفِلِينَ</a:t>
            </a:r>
          </a:p>
          <a:p>
            <a:pPr>
              <a:lnSpc>
                <a:spcPct val="100000"/>
              </a:lnSpc>
              <a:defRPr sz="2400">
                <a:solidFill>
                  <a:srgbClr val="3E5E5C"/>
                </a:solidFill>
                <a:latin typeface="Calibri"/>
              </a:defRPr>
            </a:pPr>
            <a:r>
              <a:t>So We took vengeance on them and drowned them in the sea, for they denied Our signs and were oblivious to them.</a:t>
            </a:r>
          </a:p>
        </p:txBody>
      </p:sp>
      <p:sp>
        <p:nvSpPr>
          <p:cNvPr id="3" name="Text Placeholder 2"/>
          <p:cNvSpPr>
            <a:spLocks noGrp="1"/>
          </p:cNvSpPr>
          <p:nvPr>
            <p:ph type="body" sz="quarter" idx="11"/>
          </p:nvPr>
        </p:nvSpPr>
        <p:spPr/>
        <p:txBody>
          <a:bodyPr/>
          <a:lstStyle/>
          <a:p>
            <a:r>
              <a:t>Al-A'raf 7:136</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85000" lnSpcReduction="10000"/>
          </a:bodyPr>
          <a:lstStyle/>
          <a:p>
            <a:pPr>
              <a:lnSpc>
                <a:spcPct val="150000"/>
              </a:lnSpc>
              <a:defRPr sz="4200">
                <a:solidFill>
                  <a:srgbClr val="2F4858"/>
                </a:solidFill>
                <a:latin typeface="Scheherazade"/>
              </a:defRPr>
            </a:pPr>
            <a:r>
              <a:t>وَأَوْرَثْنَا ٱلْقَوْمَ ٱلَّذِينَ كَانُوا۟ يُسْتَضْعَفُونَ مَشَـٰرِقَ ٱلْأَرْضِ وَمَغَـٰرِبَهَا ٱلَّتِى بَـٰرَكْنَا فِيهَا ۖ وَتَمَّتْ كَلِمَتُ رَبِّكَ ٱلْحُسْنَىٰ عَلَىٰ بَنِىٓ إِسْرَٰٓءِيلَ بِمَا صَبَرُوا۟ ۖ وَدَمَّرْنَا مَا كَانَ يَصْنَعُ فِرْعَوْنُ وَقَوْمُهُۥ وَمَا كَانُوا۟ يَعْرِشُونَ</a:t>
            </a:r>
          </a:p>
          <a:p>
            <a:pPr>
              <a:lnSpc>
                <a:spcPct val="100000"/>
              </a:lnSpc>
              <a:defRPr sz="2400">
                <a:solidFill>
                  <a:srgbClr val="3E5E5C"/>
                </a:solidFill>
                <a:latin typeface="Calibri"/>
              </a:defRPr>
            </a:pPr>
            <a:r>
              <a:t>We made the people who were abased the heirs to the east and west of the land which We had blessed, and your Lord’s best word [of promise] was fulfilled for the Children of Israel because of their patience, and We destroyed what Pharaoh and his people had built and what they used to erect.</a:t>
            </a:r>
          </a:p>
        </p:txBody>
      </p:sp>
      <p:sp>
        <p:nvSpPr>
          <p:cNvPr id="3" name="Text Placeholder 2"/>
          <p:cNvSpPr>
            <a:spLocks noGrp="1"/>
          </p:cNvSpPr>
          <p:nvPr>
            <p:ph type="body" sz="quarter" idx="11"/>
          </p:nvPr>
        </p:nvSpPr>
        <p:spPr/>
        <p:txBody>
          <a:bodyPr/>
          <a:lstStyle/>
          <a:p>
            <a:r>
              <a:t>Al-A'raf 7:137</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قَالَ مَا مَنَعَكَ أَلَّا تَسْجُدَ إِذْ أَمَرْتُكَ ۖ قَالَ أَنَا۠ خَيْرٌ مِّنْهُ خَلَقْتَنِى مِن نَّارٍ وَخَلَقْتَهُۥ مِن طِينٍ</a:t>
            </a:r>
          </a:p>
          <a:p>
            <a:pPr>
              <a:lnSpc>
                <a:spcPct val="100000"/>
              </a:lnSpc>
              <a:defRPr sz="2400">
                <a:solidFill>
                  <a:srgbClr val="3E5E5C"/>
                </a:solidFill>
                <a:latin typeface="Calibri"/>
              </a:defRPr>
            </a:pPr>
            <a:r>
              <a:t>Said He, ‘What prevented you from prostrating, when I commanded you? ’‘I am better than him,’ he said. ‘You created me from fire and You created him from clay.’</a:t>
            </a:r>
          </a:p>
        </p:txBody>
      </p:sp>
      <p:sp>
        <p:nvSpPr>
          <p:cNvPr id="3" name="Text Placeholder 2"/>
          <p:cNvSpPr>
            <a:spLocks noGrp="1"/>
          </p:cNvSpPr>
          <p:nvPr>
            <p:ph type="body" sz="quarter" idx="11"/>
          </p:nvPr>
        </p:nvSpPr>
        <p:spPr/>
        <p:txBody>
          <a:bodyPr/>
          <a:lstStyle/>
          <a:p>
            <a:r>
              <a:t>Al-A'raf 7:12</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92500"/>
          </a:bodyPr>
          <a:lstStyle/>
          <a:p>
            <a:pPr>
              <a:lnSpc>
                <a:spcPct val="150000"/>
              </a:lnSpc>
              <a:defRPr sz="4200">
                <a:solidFill>
                  <a:srgbClr val="2F4858"/>
                </a:solidFill>
                <a:latin typeface="Scheherazade"/>
              </a:defRPr>
            </a:pPr>
            <a:r>
              <a:t>وَجَـٰوَزْنَا بِبَنِىٓ إِسْرَٰٓءِيلَ ٱلْبَحْرَ فَأَتَوْا۟ عَلَىٰ قَوْمٍ يَعْكُفُونَ عَلَىٰٓ أَصْنَامٍ لَّهُمْ ۚ قَالُوا۟ يَـٰمُوسَى ٱجْعَل لَّنَآ إِلَـٰهًا كَمَا لَهُمْ ءَالِهَةٌ ۚ قَالَ إِنَّكُمْ قَوْمٌ تَجْهَلُونَ</a:t>
            </a:r>
          </a:p>
          <a:p>
            <a:pPr>
              <a:lnSpc>
                <a:spcPct val="100000"/>
              </a:lnSpc>
              <a:defRPr sz="2400">
                <a:solidFill>
                  <a:srgbClr val="3E5E5C"/>
                </a:solidFill>
                <a:latin typeface="Calibri"/>
              </a:defRPr>
            </a:pPr>
            <a:r>
              <a:t>We carried the Children of Israel across the sea, whereat they came upon a people cleaving to certain idols that they had. They said, ‘O Moses, make for us a god like the gods that they have.’ He said, ‘You are indeed an ignorant lot.</a:t>
            </a:r>
          </a:p>
        </p:txBody>
      </p:sp>
      <p:sp>
        <p:nvSpPr>
          <p:cNvPr id="3" name="Text Placeholder 2"/>
          <p:cNvSpPr>
            <a:spLocks noGrp="1"/>
          </p:cNvSpPr>
          <p:nvPr>
            <p:ph type="body" sz="quarter" idx="11"/>
          </p:nvPr>
        </p:nvSpPr>
        <p:spPr/>
        <p:txBody>
          <a:bodyPr/>
          <a:lstStyle/>
          <a:p>
            <a:r>
              <a:t>Al-A'raf 7:138</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إِنَّ هَـٰٓؤُلَآءِ مُتَبَّرٌ مَّا هُمْ فِيهِ وَبَـٰطِلٌ مَّا كَانُوا۟ يَعْمَلُونَ</a:t>
            </a:r>
          </a:p>
          <a:p>
            <a:pPr>
              <a:lnSpc>
                <a:spcPct val="100000"/>
              </a:lnSpc>
              <a:defRPr sz="2400">
                <a:solidFill>
                  <a:srgbClr val="3E5E5C"/>
                </a:solidFill>
                <a:latin typeface="Calibri"/>
              </a:defRPr>
            </a:pPr>
            <a:r>
              <a:t>What they are engaged in is indeed bound to perish, and what they have been doing shall come to naught.’</a:t>
            </a:r>
          </a:p>
        </p:txBody>
      </p:sp>
      <p:sp>
        <p:nvSpPr>
          <p:cNvPr id="3" name="Text Placeholder 2"/>
          <p:cNvSpPr>
            <a:spLocks noGrp="1"/>
          </p:cNvSpPr>
          <p:nvPr>
            <p:ph type="body" sz="quarter" idx="11"/>
          </p:nvPr>
        </p:nvSpPr>
        <p:spPr/>
        <p:txBody>
          <a:bodyPr/>
          <a:lstStyle/>
          <a:p>
            <a:r>
              <a:t>Al-A'raf 7:139</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قَالَ أَغَيْرَ ٱللَّهِ أَبْغِيكُمْ إِلَـٰهًا وَهُوَ فَضَّلَكُمْ عَلَى ٱلْعَـٰلَمِينَ</a:t>
            </a:r>
          </a:p>
          <a:p>
            <a:pPr>
              <a:lnSpc>
                <a:spcPct val="100000"/>
              </a:lnSpc>
              <a:defRPr sz="2400">
                <a:solidFill>
                  <a:srgbClr val="3E5E5C"/>
                </a:solidFill>
                <a:latin typeface="Calibri"/>
              </a:defRPr>
            </a:pPr>
            <a:r>
              <a:t>He said, ‘Shall I find you a god other than Allah, while He has graced you over all the nations?’</a:t>
            </a:r>
          </a:p>
        </p:txBody>
      </p:sp>
      <p:sp>
        <p:nvSpPr>
          <p:cNvPr id="3" name="Text Placeholder 2"/>
          <p:cNvSpPr>
            <a:spLocks noGrp="1"/>
          </p:cNvSpPr>
          <p:nvPr>
            <p:ph type="body" sz="quarter" idx="11"/>
          </p:nvPr>
        </p:nvSpPr>
        <p:spPr/>
        <p:txBody>
          <a:bodyPr/>
          <a:lstStyle/>
          <a:p>
            <a:r>
              <a:t>Al-A'raf 7:140</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وَإِذْ أَنجَيْنَـٰكُم مِّنْ ءَالِ فِرْعَوْنَ يَسُومُونَكُمْ سُوٓءَ ٱلْعَذَابِ ۖ يُقَتِّلُونَ أَبْنَآءَكُمْ وَيَسْتَحْيُونَ نِسَآءَكُمْ ۚ وَفِى ذَٰلِكُم بَلَآءٌ مِّن رَّبِّكُمْ عَظِيمٌ</a:t>
            </a:r>
          </a:p>
          <a:p>
            <a:pPr>
              <a:lnSpc>
                <a:spcPct val="100000"/>
              </a:lnSpc>
              <a:defRPr sz="2400">
                <a:solidFill>
                  <a:srgbClr val="3E5E5C"/>
                </a:solidFill>
                <a:latin typeface="Calibri"/>
              </a:defRPr>
            </a:pPr>
            <a:r>
              <a:t>And when We delivered you from Pharaoh’s clan who inflicted on you a terrible torment, slaughtering your sons and sparing your women, and there was a great test in that from your Lord.</a:t>
            </a:r>
          </a:p>
        </p:txBody>
      </p:sp>
      <p:sp>
        <p:nvSpPr>
          <p:cNvPr id="3" name="Text Placeholder 2"/>
          <p:cNvSpPr>
            <a:spLocks noGrp="1"/>
          </p:cNvSpPr>
          <p:nvPr>
            <p:ph type="body" sz="quarter" idx="11"/>
          </p:nvPr>
        </p:nvSpPr>
        <p:spPr/>
        <p:txBody>
          <a:bodyPr/>
          <a:lstStyle/>
          <a:p>
            <a:r>
              <a:t>Al-A'raf 7:141</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92500" lnSpcReduction="20000"/>
          </a:bodyPr>
          <a:lstStyle/>
          <a:p>
            <a:pPr>
              <a:lnSpc>
                <a:spcPct val="150000"/>
              </a:lnSpc>
              <a:defRPr sz="4200">
                <a:solidFill>
                  <a:srgbClr val="2F4858"/>
                </a:solidFill>
                <a:latin typeface="Scheherazade"/>
              </a:defRPr>
            </a:pPr>
            <a:r>
              <a:t>وَوَٰعَدْنَا مُوسَىٰ ثَلَـٰثِينَ لَيْلَةً وَأَتْمَمْنَـٰهَا بِعَشْرٍ فَتَمَّ مِيقَـٰتُ رَبِّهِۦٓ أَرْبَعِينَ لَيْلَةً ۚ وَقَالَ مُوسَىٰ لِأَخِيهِ هَـٰرُونَ ٱخْلُفْنِى فِى قَوْمِى وَأَصْلِحْ وَلَا تَتَّبِعْ سَبِيلَ ٱلْمُفْسِدِينَ</a:t>
            </a:r>
          </a:p>
          <a:p>
            <a:pPr>
              <a:lnSpc>
                <a:spcPct val="100000"/>
              </a:lnSpc>
              <a:defRPr sz="2400">
                <a:solidFill>
                  <a:srgbClr val="3E5E5C"/>
                </a:solidFill>
                <a:latin typeface="Calibri"/>
              </a:defRPr>
            </a:pPr>
            <a:r>
              <a:t>We made an appointment with Moses for thirty nights, and completed them with ten [more]; thus the tryst of his Lord was completed in forty nights. And Moses said to Aaron, his brother, ‘Be my successor among my people, and set things right and do not follow the way of the agents of corruption.’</a:t>
            </a:r>
          </a:p>
        </p:txBody>
      </p:sp>
      <p:sp>
        <p:nvSpPr>
          <p:cNvPr id="3" name="Text Placeholder 2"/>
          <p:cNvSpPr>
            <a:spLocks noGrp="1"/>
          </p:cNvSpPr>
          <p:nvPr>
            <p:ph type="body" sz="quarter" idx="11"/>
          </p:nvPr>
        </p:nvSpPr>
        <p:spPr/>
        <p:txBody>
          <a:bodyPr/>
          <a:lstStyle/>
          <a:p>
            <a:r>
              <a:t>Al-A'raf 7:142</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77500" lnSpcReduction="20000"/>
          </a:bodyPr>
          <a:lstStyle/>
          <a:p>
            <a:pPr>
              <a:lnSpc>
                <a:spcPct val="150000"/>
              </a:lnSpc>
              <a:defRPr sz="4200">
                <a:solidFill>
                  <a:srgbClr val="2F4858"/>
                </a:solidFill>
                <a:latin typeface="Scheherazade"/>
              </a:defRPr>
            </a:pPr>
            <a:r>
              <a:t>وَلَمَّا جَآءَ مُوسَىٰ لِمِيقَـٰتِنَا وَكَلَّمَهُۥ رَبُّهُۥ قَالَ رَبِّ أَرِنِىٓ أَنظُرْ إِلَيْكَ ۚ قَالَ لَن تَرَىٰنِى وَلَـٰكِنِ ٱنظُرْ إِلَى ٱلْجَبَلِ فَإِنِ ٱسْتَقَرَّ مَكَانَهُۥ فَسَوْفَ تَرَىٰنِى ۚ فَلَمَّا تَجَلَّىٰ رَبُّهُۥ لِلْجَبَلِ جَعَلَهُۥ دَكًّا وَخَرَّ مُوسَىٰ صَعِقًا ۚ فَلَمَّآ أَفَاقَ قَالَ سُبْحَـٰنَكَ تُبْتُ إِلَيْكَ وَأَنَا۠ أَوَّلُ ٱلْمُؤْمِنِينَ</a:t>
            </a:r>
          </a:p>
          <a:p>
            <a:pPr>
              <a:lnSpc>
                <a:spcPct val="100000"/>
              </a:lnSpc>
              <a:defRPr sz="2400">
                <a:solidFill>
                  <a:srgbClr val="3E5E5C"/>
                </a:solidFill>
                <a:latin typeface="Calibri"/>
              </a:defRPr>
            </a:pPr>
            <a:r>
              <a:t>When Moses arrived at Our tryst and his Lord spoke to him, he said, ‘My Lord, show [Yourself] to me, that I may look at You!’ He said, ‘You shall not see Me. But look at the mountain: if it abides in its place, then you will see Me.’ So when his Lord disclosed Himself to the mountain, He levelled it, and Moses fell down swooning. When he recovered, he said, ‘Immaculate are You! I turn to You in penitence, and I am the first of the faithful.’</a:t>
            </a:r>
          </a:p>
        </p:txBody>
      </p:sp>
      <p:sp>
        <p:nvSpPr>
          <p:cNvPr id="3" name="Text Placeholder 2"/>
          <p:cNvSpPr>
            <a:spLocks noGrp="1"/>
          </p:cNvSpPr>
          <p:nvPr>
            <p:ph type="body" sz="quarter" idx="11"/>
          </p:nvPr>
        </p:nvSpPr>
        <p:spPr/>
        <p:txBody>
          <a:bodyPr/>
          <a:lstStyle/>
          <a:p>
            <a:r>
              <a:t>Al-A'raf 7:143</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قَالَ يَـٰمُوسَىٰٓ إِنِّى ٱصْطَفَيْتُكَ عَلَى ٱلنَّاسِ بِرِسَـٰلَـٰتِى وَبِكَلَـٰمِى فَخُذْ مَآ ءَاتَيْتُكَ وَكُن مِّنَ ٱلشَّـٰكِرِينَ</a:t>
            </a:r>
          </a:p>
          <a:p>
            <a:pPr>
              <a:lnSpc>
                <a:spcPct val="100000"/>
              </a:lnSpc>
              <a:defRPr sz="2400">
                <a:solidFill>
                  <a:srgbClr val="3E5E5C"/>
                </a:solidFill>
                <a:latin typeface="Calibri"/>
              </a:defRPr>
            </a:pPr>
            <a:r>
              <a:t>He said, ‘O Moses, I have chosen you over the people with My messages and My speech. So take what I give you, and be among the grateful.’</a:t>
            </a:r>
          </a:p>
        </p:txBody>
      </p:sp>
      <p:sp>
        <p:nvSpPr>
          <p:cNvPr id="3" name="Text Placeholder 2"/>
          <p:cNvSpPr>
            <a:spLocks noGrp="1"/>
          </p:cNvSpPr>
          <p:nvPr>
            <p:ph type="body" sz="quarter" idx="11"/>
          </p:nvPr>
        </p:nvSpPr>
        <p:spPr/>
        <p:txBody>
          <a:bodyPr/>
          <a:lstStyle/>
          <a:p>
            <a:r>
              <a:t>Al-A'raf 7:144</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وَكَتَبْنَا لَهُۥ فِى ٱلْأَلْوَاحِ مِن كُلِّ شَىْءٍ مَّوْعِظَةً وَتَفْصِيلًا لِّكُلِّ شَىْءٍ فَخُذْهَا بِقُوَّةٍ وَأْمُرْ قَوْمَكَ يَأْخُذُوا۟ بِأَحْسَنِهَا ۚ سَأُو۟رِيكُمْ دَارَ ٱلْفَـٰسِقِينَ</a:t>
            </a:r>
          </a:p>
          <a:p>
            <a:pPr>
              <a:lnSpc>
                <a:spcPct val="100000"/>
              </a:lnSpc>
              <a:defRPr sz="2400">
                <a:solidFill>
                  <a:srgbClr val="3E5E5C"/>
                </a:solidFill>
                <a:latin typeface="Calibri"/>
              </a:defRPr>
            </a:pPr>
            <a:r>
              <a:t>We wrote for him in the tablets advice concerning all things and an elaboration of all things, [and We said], ‘Hold on to them with power, and bid your people to hold on to the best of [what is in] them. Soon I shall show you the abode of the transgressors.</a:t>
            </a:r>
          </a:p>
        </p:txBody>
      </p:sp>
      <p:sp>
        <p:nvSpPr>
          <p:cNvPr id="3" name="Text Placeholder 2"/>
          <p:cNvSpPr>
            <a:spLocks noGrp="1"/>
          </p:cNvSpPr>
          <p:nvPr>
            <p:ph type="body" sz="quarter" idx="11"/>
          </p:nvPr>
        </p:nvSpPr>
        <p:spPr/>
        <p:txBody>
          <a:bodyPr/>
          <a:lstStyle/>
          <a:p>
            <a:r>
              <a:t>Al-A'raf 7:145</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85000" lnSpcReduction="10000"/>
          </a:bodyPr>
          <a:lstStyle/>
          <a:p>
            <a:pPr>
              <a:lnSpc>
                <a:spcPct val="150000"/>
              </a:lnSpc>
              <a:defRPr sz="4200">
                <a:solidFill>
                  <a:srgbClr val="2F4858"/>
                </a:solidFill>
                <a:latin typeface="Scheherazade"/>
              </a:defRPr>
            </a:pPr>
            <a:r>
              <a:t>سَأَصْرِفُ عَنْ ءَايَـٰتِىَ ٱلَّذِينَ يَتَكَبَّرُونَ فِى ٱلْأَرْضِ بِغَيْرِ ٱلْحَقِّ وَإِن يَرَوْا۟ كُلَّ ءَايَةٍ لَّا يُؤْمِنُوا۟ بِهَا وَإِن يَرَوْا۟ سَبِيلَ ٱلرُّشْدِ لَا يَتَّخِذُوهُ سَبِيلًا وَإِن يَرَوْا۟ سَبِيلَ ٱلْغَىِّ يَتَّخِذُوهُ سَبِيلًا ۚ ذَٰلِكَ بِأَنَّهُمْ كَذَّبُوا۟ بِـَٔايَـٰتِنَا وَكَانُوا۟ عَنْهَا غَـٰفِلِينَ</a:t>
            </a:r>
          </a:p>
          <a:p>
            <a:pPr>
              <a:lnSpc>
                <a:spcPct val="100000"/>
              </a:lnSpc>
              <a:defRPr sz="2400">
                <a:solidFill>
                  <a:srgbClr val="3E5E5C"/>
                </a:solidFill>
                <a:latin typeface="Calibri"/>
              </a:defRPr>
            </a:pPr>
            <a:r>
              <a:t>Soon I shall turn away from My signs those who are unduly arrogant in the earth: [even] though they should see every sign, they will not believe in it, and if they see the way of rectitude they will not take it as [their] way, and if they see the way of error they will take it as [their] way. That is because they deny Our signs and are oblivious to them.’</a:t>
            </a:r>
          </a:p>
        </p:txBody>
      </p:sp>
      <p:sp>
        <p:nvSpPr>
          <p:cNvPr id="3" name="Text Placeholder 2"/>
          <p:cNvSpPr>
            <a:spLocks noGrp="1"/>
          </p:cNvSpPr>
          <p:nvPr>
            <p:ph type="body" sz="quarter" idx="11"/>
          </p:nvPr>
        </p:nvSpPr>
        <p:spPr/>
        <p:txBody>
          <a:bodyPr/>
          <a:lstStyle/>
          <a:p>
            <a:r>
              <a:t>Al-A'raf 7:146</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وَٱلَّذِينَ كَذَّبُوا۟ بِـَٔايَـٰتِنَا وَلِقَآءِ ٱلْـَٔاخِرَةِ حَبِطَتْ أَعْمَـٰلُهُمْ ۚ هَلْ يُجْزَوْنَ إِلَّا مَا كَانُوا۟ يَعْمَلُونَ</a:t>
            </a:r>
          </a:p>
          <a:p>
            <a:pPr>
              <a:lnSpc>
                <a:spcPct val="100000"/>
              </a:lnSpc>
              <a:defRPr sz="2400">
                <a:solidFill>
                  <a:srgbClr val="3E5E5C"/>
                </a:solidFill>
                <a:latin typeface="Calibri"/>
              </a:defRPr>
            </a:pPr>
            <a:r>
              <a:t>Those who deny Our signs and the encounter of the Hereafter, their works have failed. Shall they not be requited for what they used to do?</a:t>
            </a:r>
          </a:p>
        </p:txBody>
      </p:sp>
      <p:sp>
        <p:nvSpPr>
          <p:cNvPr id="3" name="Text Placeholder 2"/>
          <p:cNvSpPr>
            <a:spLocks noGrp="1"/>
          </p:cNvSpPr>
          <p:nvPr>
            <p:ph type="body" sz="quarter" idx="11"/>
          </p:nvPr>
        </p:nvSpPr>
        <p:spPr/>
        <p:txBody>
          <a:bodyPr/>
          <a:lstStyle/>
          <a:p>
            <a:r>
              <a:t>Al-A'raf 7:147</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قَالَ فَٱهْبِطْ مِنْهَا فَمَا يَكُونُ لَكَ أَن تَتَكَبَّرَ فِيهَا فَٱخْرُجْ إِنَّكَ مِنَ ٱلصَّـٰغِرِينَ</a:t>
            </a:r>
          </a:p>
          <a:p>
            <a:pPr>
              <a:lnSpc>
                <a:spcPct val="100000"/>
              </a:lnSpc>
              <a:defRPr sz="2400">
                <a:solidFill>
                  <a:srgbClr val="3E5E5C"/>
                </a:solidFill>
                <a:latin typeface="Calibri"/>
              </a:defRPr>
            </a:pPr>
            <a:r>
              <a:t>‘Get down from it!’ He said. ‘It is not for you to be arrogant therein. Begone! You are indeed among the degraded ones.’</a:t>
            </a:r>
          </a:p>
        </p:txBody>
      </p:sp>
      <p:sp>
        <p:nvSpPr>
          <p:cNvPr id="3" name="Text Placeholder 2"/>
          <p:cNvSpPr>
            <a:spLocks noGrp="1"/>
          </p:cNvSpPr>
          <p:nvPr>
            <p:ph type="body" sz="quarter" idx="11"/>
          </p:nvPr>
        </p:nvSpPr>
        <p:spPr/>
        <p:txBody>
          <a:bodyPr/>
          <a:lstStyle/>
          <a:p>
            <a:r>
              <a:t>Al-A'raf 7:13</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92500"/>
          </a:bodyPr>
          <a:lstStyle/>
          <a:p>
            <a:pPr>
              <a:lnSpc>
                <a:spcPct val="150000"/>
              </a:lnSpc>
              <a:defRPr sz="4200">
                <a:solidFill>
                  <a:srgbClr val="2F4858"/>
                </a:solidFill>
                <a:latin typeface="Scheherazade"/>
              </a:defRPr>
            </a:pPr>
            <a:r>
              <a:t>وَٱتَّخَذَ قَوْمُ مُوسَىٰ مِنۢ بَعْدِهِۦ مِنْ حُلِيِّهِمْ عِجْلًا جَسَدًا لَّهُۥ خُوَارٌ ۚ أَلَمْ يَرَوْا۟ أَنَّهُۥ لَا يُكَلِّمُهُمْ وَلَا يَهْدِيهِمْ سَبِيلًا ۘ ٱتَّخَذُوهُ وَكَانُوا۟ ظَـٰلِمِينَ</a:t>
            </a:r>
          </a:p>
          <a:p>
            <a:pPr>
              <a:lnSpc>
                <a:spcPct val="100000"/>
              </a:lnSpc>
              <a:defRPr sz="2400">
                <a:solidFill>
                  <a:srgbClr val="3E5E5C"/>
                </a:solidFill>
                <a:latin typeface="Calibri"/>
              </a:defRPr>
            </a:pPr>
            <a:r>
              <a:t>The people of Moses took up in his absence a calf [cast] from their ornaments—a body that gave out a lowing sound. Did they not regard that it did not speak to them, nor did it guide them to any way? They took it up [for worship] and they were wrongdoers.</a:t>
            </a:r>
          </a:p>
        </p:txBody>
      </p:sp>
      <p:sp>
        <p:nvSpPr>
          <p:cNvPr id="3" name="Text Placeholder 2"/>
          <p:cNvSpPr>
            <a:spLocks noGrp="1"/>
          </p:cNvSpPr>
          <p:nvPr>
            <p:ph type="body" sz="quarter" idx="11"/>
          </p:nvPr>
        </p:nvSpPr>
        <p:spPr/>
        <p:txBody>
          <a:bodyPr/>
          <a:lstStyle/>
          <a:p>
            <a:r>
              <a:t>Al-A'raf 7:148</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وَلَمَّا سُقِطَ فِىٓ أَيْدِيهِمْ وَرَأَوْا۟ أَنَّهُمْ قَدْ ضَلُّوا۟ قَالُوا۟ لَئِن لَّمْ يَرْحَمْنَا رَبُّنَا وَيَغْفِرْ لَنَا لَنَكُونَنَّ مِنَ ٱلْخَـٰسِرِينَ</a:t>
            </a:r>
          </a:p>
          <a:p>
            <a:pPr>
              <a:lnSpc>
                <a:spcPct val="100000"/>
              </a:lnSpc>
              <a:defRPr sz="2400">
                <a:solidFill>
                  <a:srgbClr val="3E5E5C"/>
                </a:solidFill>
                <a:latin typeface="Calibri"/>
              </a:defRPr>
            </a:pPr>
            <a:r>
              <a:t>But when they became remorseful and realised they had gone astray, they said, ‘Should our Lord have no mercy on us, and forgive us, we will be surely among the losers.’</a:t>
            </a:r>
          </a:p>
        </p:txBody>
      </p:sp>
      <p:sp>
        <p:nvSpPr>
          <p:cNvPr id="3" name="Text Placeholder 2"/>
          <p:cNvSpPr>
            <a:spLocks noGrp="1"/>
          </p:cNvSpPr>
          <p:nvPr>
            <p:ph type="body" sz="quarter" idx="11"/>
          </p:nvPr>
        </p:nvSpPr>
        <p:spPr/>
        <p:txBody>
          <a:bodyPr/>
          <a:lstStyle/>
          <a:p>
            <a:r>
              <a:t>Al-A'raf 7:149</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77500" lnSpcReduction="20000"/>
          </a:bodyPr>
          <a:lstStyle/>
          <a:p>
            <a:pPr>
              <a:lnSpc>
                <a:spcPct val="150000"/>
              </a:lnSpc>
              <a:defRPr sz="4200">
                <a:solidFill>
                  <a:srgbClr val="2F4858"/>
                </a:solidFill>
                <a:latin typeface="Scheherazade"/>
              </a:defRPr>
            </a:pPr>
            <a:r>
              <a:t>وَلَمَّا رَجَعَ مُوسَىٰٓ إِلَىٰ قَوْمِهِۦ غَضْبَـٰنَ أَسِفًا قَالَ بِئْسَمَا خَلَفْتُمُونِى مِنۢ بَعْدِىٓ ۖ أَعَجِلْتُمْ أَمْرَ رَبِّكُمْ ۖ وَأَلْقَى ٱلْأَلْوَاحَ وَأَخَذَ بِرَأْسِ أَخِيهِ يَجُرُّهُۥٓ إِلَيْهِ ۚ قَالَ ٱبْنَ أُمَّ إِنَّ ٱلْقَوْمَ ٱسْتَضْعَفُونِى وَكَادُوا۟ يَقْتُلُونَنِى فَلَا تُشْمِتْ بِىَ ٱلْأَعْدَآءَ وَلَا تَجْعَلْنِى مَعَ ٱلْقَوْمِ ٱلظَّـٰلِمِينَ</a:t>
            </a:r>
          </a:p>
          <a:p>
            <a:pPr>
              <a:lnSpc>
                <a:spcPct val="100000"/>
              </a:lnSpc>
              <a:defRPr sz="2400">
                <a:solidFill>
                  <a:srgbClr val="3E5E5C"/>
                </a:solidFill>
                <a:latin typeface="Calibri"/>
              </a:defRPr>
            </a:pPr>
            <a:r>
              <a:t>When Moses returned to his people, angry and indignant, he said, ‘Evil has been your conduct in my absence! Would you hasten on the edict of your Lord?’ He threw down the tablets and seized his brother by the head, pulling him towards himself. He said, ‘Son of my mother, indeed this people thought me to be weak, and they were about to kill me. So do not let the enemies gloat over me, and do not take me with the wrongdoing lot.’</a:t>
            </a:r>
          </a:p>
        </p:txBody>
      </p:sp>
      <p:sp>
        <p:nvSpPr>
          <p:cNvPr id="3" name="Text Placeholder 2"/>
          <p:cNvSpPr>
            <a:spLocks noGrp="1"/>
          </p:cNvSpPr>
          <p:nvPr>
            <p:ph type="body" sz="quarter" idx="11"/>
          </p:nvPr>
        </p:nvSpPr>
        <p:spPr/>
        <p:txBody>
          <a:bodyPr/>
          <a:lstStyle/>
          <a:p>
            <a:r>
              <a:t>Al-A'raf 7:150</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قَالَ رَبِّ ٱغْفِرْ لِى وَلِأَخِى وَأَدْخِلْنَا فِى رَحْمَتِكَ ۖ وَأَنتَ أَرْحَمُ ٱلرَّٰحِمِينَ</a:t>
            </a:r>
          </a:p>
          <a:p>
            <a:pPr>
              <a:lnSpc>
                <a:spcPct val="100000"/>
              </a:lnSpc>
              <a:defRPr sz="2400">
                <a:solidFill>
                  <a:srgbClr val="3E5E5C"/>
                </a:solidFill>
                <a:latin typeface="Calibri"/>
              </a:defRPr>
            </a:pPr>
            <a:r>
              <a:t>He said, ‘My Lord, forgive me and my brother, and admit us into Your mercy, for You are the most merciful of the merciful.</a:t>
            </a:r>
          </a:p>
        </p:txBody>
      </p:sp>
      <p:sp>
        <p:nvSpPr>
          <p:cNvPr id="3" name="Text Placeholder 2"/>
          <p:cNvSpPr>
            <a:spLocks noGrp="1"/>
          </p:cNvSpPr>
          <p:nvPr>
            <p:ph type="body" sz="quarter" idx="11"/>
          </p:nvPr>
        </p:nvSpPr>
        <p:spPr/>
        <p:txBody>
          <a:bodyPr/>
          <a:lstStyle/>
          <a:p>
            <a:r>
              <a:t>Al-A'raf 7:151</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إِنَّ ٱلَّذِينَ ٱتَّخَذُوا۟ ٱلْعِجْلَ سَيَنَالُهُمْ غَضَبٌ مِّن رَّبِّهِمْ وَذِلَّةٌ فِى ٱلْحَيَوٰةِ ٱلدُّنْيَا ۚ وَكَذَٰلِكَ نَجْزِى ٱلْمُفْتَرِينَ</a:t>
            </a:r>
          </a:p>
          <a:p>
            <a:pPr>
              <a:lnSpc>
                <a:spcPct val="100000"/>
              </a:lnSpc>
              <a:defRPr sz="2400">
                <a:solidFill>
                  <a:srgbClr val="3E5E5C"/>
                </a:solidFill>
                <a:latin typeface="Calibri"/>
              </a:defRPr>
            </a:pPr>
            <a:r>
              <a:t>Indeed those who took up the calf [for worship] shall be overtaken by their Lord’s wrath and abasement in the life of the world.’ Thus do We requite the fabricators [of lies].</a:t>
            </a:r>
          </a:p>
        </p:txBody>
      </p:sp>
      <p:sp>
        <p:nvSpPr>
          <p:cNvPr id="3" name="Text Placeholder 2"/>
          <p:cNvSpPr>
            <a:spLocks noGrp="1"/>
          </p:cNvSpPr>
          <p:nvPr>
            <p:ph type="body" sz="quarter" idx="11"/>
          </p:nvPr>
        </p:nvSpPr>
        <p:spPr/>
        <p:txBody>
          <a:bodyPr/>
          <a:lstStyle/>
          <a:p>
            <a:r>
              <a:t>Al-A'raf 7:152</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وَٱلَّذِينَ عَمِلُوا۟ ٱلسَّيِّـَٔاتِ ثُمَّ تَابُوا۟ مِنۢ بَعْدِهَا وَءَامَنُوٓا۟ إِنَّ رَبَّكَ مِنۢ بَعْدِهَا لَغَفُورٌ رَّحِيمٌ</a:t>
            </a:r>
          </a:p>
          <a:p>
            <a:pPr>
              <a:lnSpc>
                <a:spcPct val="100000"/>
              </a:lnSpc>
              <a:defRPr sz="2400">
                <a:solidFill>
                  <a:srgbClr val="3E5E5C"/>
                </a:solidFill>
                <a:latin typeface="Calibri"/>
              </a:defRPr>
            </a:pPr>
            <a:r>
              <a:t>Yet [to] those who commit misdeeds but repent after that, and believe—indeed, after that, your Lord shall surely be all-forgiving, all-merciful.</a:t>
            </a:r>
          </a:p>
        </p:txBody>
      </p:sp>
      <p:sp>
        <p:nvSpPr>
          <p:cNvPr id="3" name="Text Placeholder 2"/>
          <p:cNvSpPr>
            <a:spLocks noGrp="1"/>
          </p:cNvSpPr>
          <p:nvPr>
            <p:ph type="body" sz="quarter" idx="11"/>
          </p:nvPr>
        </p:nvSpPr>
        <p:spPr/>
        <p:txBody>
          <a:bodyPr/>
          <a:lstStyle/>
          <a:p>
            <a:r>
              <a:t>Al-A'raf 7:153</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وَلَمَّا سَكَتَ عَن مُّوسَى ٱلْغَضَبُ أَخَذَ ٱلْأَلْوَاحَ ۖ وَفِى نُسْخَتِهَا هُدًى وَرَحْمَةٌ لِّلَّذِينَ هُمْ لِرَبِّهِمْ يَرْهَبُونَ</a:t>
            </a:r>
          </a:p>
          <a:p>
            <a:pPr>
              <a:lnSpc>
                <a:spcPct val="100000"/>
              </a:lnSpc>
              <a:defRPr sz="2400">
                <a:solidFill>
                  <a:srgbClr val="3E5E5C"/>
                </a:solidFill>
                <a:latin typeface="Calibri"/>
              </a:defRPr>
            </a:pPr>
            <a:r>
              <a:t>When Moses’ indignation abated, he picked up the tablets whose inscriptions contained guidance and mercy for those who are in awe of their Lord.</a:t>
            </a:r>
          </a:p>
        </p:txBody>
      </p:sp>
      <p:sp>
        <p:nvSpPr>
          <p:cNvPr id="3" name="Text Placeholder 2"/>
          <p:cNvSpPr>
            <a:spLocks noGrp="1"/>
          </p:cNvSpPr>
          <p:nvPr>
            <p:ph type="body" sz="quarter" idx="11"/>
          </p:nvPr>
        </p:nvSpPr>
        <p:spPr/>
        <p:txBody>
          <a:bodyPr/>
          <a:lstStyle/>
          <a:p>
            <a:r>
              <a:t>Al-A'raf 7:154</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77500" lnSpcReduction="20000"/>
          </a:bodyPr>
          <a:lstStyle/>
          <a:p>
            <a:pPr>
              <a:lnSpc>
                <a:spcPct val="150000"/>
              </a:lnSpc>
              <a:defRPr sz="4200">
                <a:solidFill>
                  <a:srgbClr val="2F4858"/>
                </a:solidFill>
                <a:latin typeface="Scheherazade"/>
              </a:defRPr>
            </a:pPr>
            <a:r>
              <a:t>وَٱخْتَارَ مُوسَىٰ قَوْمَهُۥ سَبْعِينَ رَجُلًا لِّمِيقَـٰتِنَا ۖ فَلَمَّآ أَخَذَتْهُمُ ٱلرَّجْفَةُ قَالَ رَبِّ لَوْ شِئْتَ أَهْلَكْتَهُم مِّن قَبْلُ وَإِيَّـٰىَ ۖ أَتُهْلِكُنَا بِمَا فَعَلَ ٱلسُّفَهَآءُ مِنَّآ ۖ إِنْ هِىَ إِلَّا فِتْنَتُكَ تُضِلُّ بِهَا مَن تَشَآءُ وَتَهْدِى مَن تَشَآءُ ۖ أَنتَ وَلِيُّنَا فَٱغْفِرْ لَنَا وَٱرْحَمْنَا ۖ وَأَنتَ خَيْرُ ٱلْغَـٰفِرِينَ</a:t>
            </a:r>
          </a:p>
          <a:p>
            <a:pPr>
              <a:lnSpc>
                <a:spcPct val="100000"/>
              </a:lnSpc>
              <a:defRPr sz="2400">
                <a:solidFill>
                  <a:srgbClr val="3E5E5C"/>
                </a:solidFill>
                <a:latin typeface="Calibri"/>
              </a:defRPr>
            </a:pPr>
            <a:r>
              <a:t>Moses chose seventy men from his people for Our tryst, and when the earthquake seized them, he said, ‘My Lord, had You wished, You would have destroyed them and me before. Will You destroy us because of what the fools amongst us have done? It is only Your test, by which You lead astray whomever You wish and guide whomever You wish. You are our master, so forgive us and have mercy on us, for You are the best of those who forgive.</a:t>
            </a:r>
          </a:p>
        </p:txBody>
      </p:sp>
      <p:sp>
        <p:nvSpPr>
          <p:cNvPr id="3" name="Text Placeholder 2"/>
          <p:cNvSpPr>
            <a:spLocks noGrp="1"/>
          </p:cNvSpPr>
          <p:nvPr>
            <p:ph type="body" sz="quarter" idx="11"/>
          </p:nvPr>
        </p:nvSpPr>
        <p:spPr/>
        <p:txBody>
          <a:bodyPr/>
          <a:lstStyle/>
          <a:p>
            <a:r>
              <a:t>Al-A'raf 7:155</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92500" lnSpcReduction="20000"/>
          </a:bodyPr>
          <a:lstStyle/>
          <a:p>
            <a:pPr>
              <a:lnSpc>
                <a:spcPct val="150000"/>
              </a:lnSpc>
              <a:defRPr sz="4200">
                <a:solidFill>
                  <a:srgbClr val="2F4858"/>
                </a:solidFill>
                <a:latin typeface="Scheherazade"/>
              </a:defRPr>
            </a:pPr>
            <a:r>
              <a:t>وَٱكْتُبْ لَنَا فِى هَـٰذِهِ ٱلدُّنْيَا حَسَنَةً وَفِى ٱلْـَٔاخِرَةِ إِنَّا هُدْنَآ إِلَيْكَ ۚ قَالَ عَذَابِىٓ أُصِيبُ بِهِۦ مَنْ أَشَآءُ ۖ وَرَحْمَتِى وَسِعَتْ كُلَّ شَىْءٍ ۚ فَسَأَكْتُبُهَا لِلَّذِينَ يَتَّقُونَ وَيُؤْتُونَ ٱلزَّكَوٰةَ وَٱلَّذِينَ هُم بِـَٔايَـٰتِنَا يُؤْمِنُونَ</a:t>
            </a:r>
          </a:p>
          <a:p>
            <a:pPr>
              <a:lnSpc>
                <a:spcPct val="100000"/>
              </a:lnSpc>
              <a:defRPr sz="2400">
                <a:solidFill>
                  <a:srgbClr val="3E5E5C"/>
                </a:solidFill>
                <a:latin typeface="Calibri"/>
              </a:defRPr>
            </a:pPr>
            <a:r>
              <a:t>And appoint goodness for us in this world and the Hereafter, for indeed we have come back to You.’ Said He, ‘I visit My punishment on whomever I wish, but My mercy embraces all things. Soon I shall appoint it for those who are Godwary and give the zakat and those who believe in Our signs</a:t>
            </a:r>
          </a:p>
        </p:txBody>
      </p:sp>
      <p:sp>
        <p:nvSpPr>
          <p:cNvPr id="3" name="Text Placeholder 2"/>
          <p:cNvSpPr>
            <a:spLocks noGrp="1"/>
          </p:cNvSpPr>
          <p:nvPr>
            <p:ph type="body" sz="quarter" idx="11"/>
          </p:nvPr>
        </p:nvSpPr>
        <p:spPr/>
        <p:txBody>
          <a:bodyPr/>
          <a:lstStyle/>
          <a:p>
            <a:r>
              <a:t>Al-A'raf 7:156</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85000" lnSpcReduction="20000"/>
          </a:bodyPr>
          <a:lstStyle/>
          <a:p>
            <a:pPr>
              <a:lnSpc>
                <a:spcPct val="150000"/>
              </a:lnSpc>
              <a:defRPr sz="4200">
                <a:solidFill>
                  <a:srgbClr val="2F4858"/>
                </a:solidFill>
                <a:latin typeface="Scheherazade"/>
              </a:defRPr>
            </a:pPr>
            <a:r>
              <a:t>ٱلَّذِينَ يَتَّبِعُونَ ٱلرَّسُولَ ٱلنَّبِىَّ ٱلْأُمِّىَّ ٱلَّذِى يَجِدُونَهُۥ مَكْتُوبًا عِندَهُمْ فِى ٱلتَّوْرَىٰةِ وَٱلْإِنجِيلِ يَأْمُرُهُم بِٱلْمَعْرُوفِ وَيَنْهَىٰهُمْ عَنِ ٱلْمُنكَرِ وَيُحِلُّ لَهُمُ ٱلطَّيِّبَـٰتِ وَيُحَرِّمُ عَلَيْهِمُ ٱلْخَبَـٰٓئِثَ وَيَضَعُ عَنْهُمْ إِصْرَهُمْ وَٱلْأَغْلَـٰلَ ٱلَّتِى كَانَتْ عَلَيْهِمْ  ۔ۚ</a:t>
            </a:r>
          </a:p>
          <a:p>
            <a:pPr>
              <a:lnSpc>
                <a:spcPct val="100000"/>
              </a:lnSpc>
              <a:defRPr sz="2400">
                <a:solidFill>
                  <a:srgbClr val="3E5E5C"/>
                </a:solidFill>
                <a:latin typeface="Calibri"/>
              </a:defRPr>
            </a:pPr>
            <a:r>
              <a:t>—those who follow the Apostle, the untaught prophet, whose mention they find written with them in the Torah and the Evangel, who bids them to do what is right and forbids them from what is wrong, makes lawful to them all the good things and forbids them from all vicious things, and relieves them of their burdens and the shackles that were upon them—</a:t>
            </a:r>
          </a:p>
        </p:txBody>
      </p:sp>
      <p:sp>
        <p:nvSpPr>
          <p:cNvPr id="3" name="Text Placeholder 2"/>
          <p:cNvSpPr>
            <a:spLocks noGrp="1"/>
          </p:cNvSpPr>
          <p:nvPr>
            <p:ph type="body" sz="quarter" idx="11"/>
          </p:nvPr>
        </p:nvSpPr>
        <p:spPr/>
        <p:txBody>
          <a:bodyPr/>
          <a:lstStyle/>
          <a:p>
            <a:r>
              <a:t>Al-A'raf 7:157 (Part 1/2)</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قَالَ أَنظِرْنِىٓ إِلَىٰ يَوْمِ يُبْعَثُونَ</a:t>
            </a:r>
          </a:p>
          <a:p>
            <a:pPr>
              <a:lnSpc>
                <a:spcPct val="100000"/>
              </a:lnSpc>
              <a:defRPr sz="2400">
                <a:solidFill>
                  <a:srgbClr val="3E5E5C"/>
                </a:solidFill>
                <a:latin typeface="Calibri"/>
              </a:defRPr>
            </a:pPr>
            <a:r>
              <a:t>He said, ‘Respite me till the day they will be resurrected.’</a:t>
            </a:r>
          </a:p>
        </p:txBody>
      </p:sp>
      <p:sp>
        <p:nvSpPr>
          <p:cNvPr id="3" name="Text Placeholder 2"/>
          <p:cNvSpPr>
            <a:spLocks noGrp="1"/>
          </p:cNvSpPr>
          <p:nvPr>
            <p:ph type="body" sz="quarter" idx="11"/>
          </p:nvPr>
        </p:nvSpPr>
        <p:spPr/>
        <p:txBody>
          <a:bodyPr/>
          <a:lstStyle/>
          <a:p>
            <a:r>
              <a:t>Al-A'raf 7:14</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  فَٱلَّذِينَ ءَامَنُوا۟ بِهِۦ وَعَزَّرُوهُ وَنَصَرُوهُ وَٱتَّبَعُوا۟ ٱلنُّورَ ٱلَّذِىٓ أُنزِلَ مَعَهُۥٓ ۙ أُو۟لَـٰٓئِكَ هُمُ ٱلْمُفْلِحُونَ</a:t>
            </a:r>
          </a:p>
          <a:p>
            <a:pPr>
              <a:lnSpc>
                <a:spcPct val="100000"/>
              </a:lnSpc>
              <a:defRPr sz="2400">
                <a:solidFill>
                  <a:srgbClr val="3E5E5C"/>
                </a:solidFill>
                <a:latin typeface="Calibri"/>
              </a:defRPr>
            </a:pPr>
            <a:r>
              <a:t>—those who believe in him, honour him, and help him and follow the light that has been sent down with him, they are the felicitous.’</a:t>
            </a:r>
          </a:p>
        </p:txBody>
      </p:sp>
      <p:sp>
        <p:nvSpPr>
          <p:cNvPr id="3" name="Text Placeholder 2"/>
          <p:cNvSpPr>
            <a:spLocks noGrp="1"/>
          </p:cNvSpPr>
          <p:nvPr>
            <p:ph type="body" sz="quarter" idx="11"/>
          </p:nvPr>
        </p:nvSpPr>
        <p:spPr/>
        <p:txBody>
          <a:bodyPr/>
          <a:lstStyle/>
          <a:p>
            <a:r>
              <a:t>Al-A'raf 7:157 (Part 2/2)</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92500" lnSpcReduction="20000"/>
          </a:bodyPr>
          <a:lstStyle/>
          <a:p>
            <a:pPr>
              <a:lnSpc>
                <a:spcPct val="150000"/>
              </a:lnSpc>
              <a:defRPr sz="4200">
                <a:solidFill>
                  <a:srgbClr val="2F4858"/>
                </a:solidFill>
                <a:latin typeface="Scheherazade"/>
              </a:defRPr>
            </a:pPr>
            <a:r>
              <a:t>قُلْ يَـٰٓأَيُّهَا ٱلنَّاسُ إِنِّى رَسُولُ ٱللَّهِ إِلَيْكُمْ جَمِيعًا ٱلَّذِى لَهُۥ مُلْكُ ٱلسَّمَـٰوَٰتِ وَٱلْأَرْضِ ۖ لَآ إِلَـٰهَ إِلَّا هُوَ يُحْىِۦ وَيُمِيتُ ۖ فَـَٔامِنُوا۟ بِٱللَّهِ وَرَسُولِهِ ٱلنَّبِىِّ ٱلْأُمِّىِّ ٱلَّذِى يُؤْمِنُ بِٱللَّهِ وَكَلِمَـٰتِهِۦ وَٱتَّبِعُوهُ لَعَلَّكُمْ تَهْتَدُونَ</a:t>
            </a:r>
          </a:p>
          <a:p>
            <a:pPr>
              <a:lnSpc>
                <a:spcPct val="100000"/>
              </a:lnSpc>
              <a:defRPr sz="2400">
                <a:solidFill>
                  <a:srgbClr val="3E5E5C"/>
                </a:solidFill>
                <a:latin typeface="Calibri"/>
              </a:defRPr>
            </a:pPr>
            <a:r>
              <a:t>Say, ‘O mankind! I am the Apostle of Allah to you all, [of Him] to whom belongs the kingdom of the heavens and the earth. There is no god except Him. He gives life and brings death.’ So have faith in Allah and His Apostle, the untaught prophet, who has faith in Allah and His words, and follow him so that you may be guided.</a:t>
            </a:r>
          </a:p>
        </p:txBody>
      </p:sp>
      <p:sp>
        <p:nvSpPr>
          <p:cNvPr id="3" name="Text Placeholder 2"/>
          <p:cNvSpPr>
            <a:spLocks noGrp="1"/>
          </p:cNvSpPr>
          <p:nvPr>
            <p:ph type="body" sz="quarter" idx="11"/>
          </p:nvPr>
        </p:nvSpPr>
        <p:spPr/>
        <p:txBody>
          <a:bodyPr/>
          <a:lstStyle/>
          <a:p>
            <a:r>
              <a:t>Al-A'raf 7:158</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وَمِن قَوْمِ مُوسَىٰٓ أُمَّةٌ يَهْدُونَ بِٱلْحَقِّ وَبِهِۦ يَعْدِلُونَ</a:t>
            </a:r>
          </a:p>
          <a:p>
            <a:pPr>
              <a:lnSpc>
                <a:spcPct val="100000"/>
              </a:lnSpc>
              <a:defRPr sz="2400">
                <a:solidFill>
                  <a:srgbClr val="3E5E5C"/>
                </a:solidFill>
                <a:latin typeface="Calibri"/>
              </a:defRPr>
            </a:pPr>
            <a:r>
              <a:t>Among the people of Moses is a nation who guide [the people] by the truth and do justice thereby.</a:t>
            </a:r>
          </a:p>
        </p:txBody>
      </p:sp>
      <p:sp>
        <p:nvSpPr>
          <p:cNvPr id="3" name="Text Placeholder 2"/>
          <p:cNvSpPr>
            <a:spLocks noGrp="1"/>
          </p:cNvSpPr>
          <p:nvPr>
            <p:ph type="body" sz="quarter" idx="11"/>
          </p:nvPr>
        </p:nvSpPr>
        <p:spPr/>
        <p:txBody>
          <a:bodyPr/>
          <a:lstStyle/>
          <a:p>
            <a:r>
              <a:t>Al-A'raf 7:159</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85000" lnSpcReduction="20000"/>
          </a:bodyPr>
          <a:lstStyle/>
          <a:p>
            <a:pPr>
              <a:lnSpc>
                <a:spcPct val="150000"/>
              </a:lnSpc>
              <a:defRPr sz="4200">
                <a:solidFill>
                  <a:srgbClr val="2F4858"/>
                </a:solidFill>
                <a:latin typeface="Scheherazade"/>
              </a:defRPr>
            </a:pPr>
            <a:r>
              <a:t>وَقَطَّعْنَـٰهُمُ ٱثْنَتَىْ عَشْرَةَ أَسْبَاطًا أُمَمًا ۚ وَأَوْحَيْنَآ إِلَىٰ مُوسَىٰٓ إِذِ ٱسْتَسْقَىٰهُ قَوْمُهُۥٓ أَنِ ٱضْرِب بِّعَصَاكَ ٱلْحَجَرَ ۖ فَٱنۢبَجَسَتْ مِنْهُ ٱثْنَتَا عَشْرَةَ عَيْنًا ۖ قَدْ عَلِمَ كُلُّ أُنَاسٍ مَّشْرَبَهُمْ ۚ وَظَلَّلْنَا عَلَيْهِمُ ٱلْغَمَـٰمَ وَأَنزَلْنَا عَلَيْهِمُ ٱلْمَنَّ وَٱلسَّلْوَىٰ  ۔ۖ</a:t>
            </a:r>
          </a:p>
          <a:p>
            <a:pPr>
              <a:lnSpc>
                <a:spcPct val="100000"/>
              </a:lnSpc>
              <a:defRPr sz="2400">
                <a:solidFill>
                  <a:srgbClr val="3E5E5C"/>
                </a:solidFill>
                <a:latin typeface="Calibri"/>
              </a:defRPr>
            </a:pPr>
            <a:r>
              <a:t>We split them up into twelve tribal communities, and We revealed to Moses, when his people asked him for water, [saying], ‘Strike the rock with your staff,’ whereat twelve fountains gushed forth from it. Every tribe came to know its drinking-place. And We shaded them with clouds, and We sent down to them manna and quails:</a:t>
            </a:r>
          </a:p>
        </p:txBody>
      </p:sp>
      <p:sp>
        <p:nvSpPr>
          <p:cNvPr id="3" name="Text Placeholder 2"/>
          <p:cNvSpPr>
            <a:spLocks noGrp="1"/>
          </p:cNvSpPr>
          <p:nvPr>
            <p:ph type="body" sz="quarter" idx="11"/>
          </p:nvPr>
        </p:nvSpPr>
        <p:spPr/>
        <p:txBody>
          <a:bodyPr/>
          <a:lstStyle/>
          <a:p>
            <a:r>
              <a:t>Al-A'raf 7:160 (Part 1/2)</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  كُلُوا۟ مِن طَيِّبَـٰتِ مَا رَزَقْنَـٰكُمْ ۚ وَمَا ظَلَمُونَا وَلَـٰكِن كَانُوٓا۟ أَنفُسَهُمْ يَظْلِمُونَ</a:t>
            </a:r>
          </a:p>
          <a:p>
            <a:pPr>
              <a:lnSpc>
                <a:spcPct val="100000"/>
              </a:lnSpc>
              <a:defRPr sz="2400">
                <a:solidFill>
                  <a:srgbClr val="3E5E5C"/>
                </a:solidFill>
                <a:latin typeface="Calibri"/>
              </a:defRPr>
            </a:pPr>
            <a:r>
              <a:t>‘Eat of the good things We have provided you.’ And they did not wrong Us, but they used to wrong [only] themselves.</a:t>
            </a:r>
          </a:p>
        </p:txBody>
      </p:sp>
      <p:sp>
        <p:nvSpPr>
          <p:cNvPr id="3" name="Text Placeholder 2"/>
          <p:cNvSpPr>
            <a:spLocks noGrp="1"/>
          </p:cNvSpPr>
          <p:nvPr>
            <p:ph type="body" sz="quarter" idx="11"/>
          </p:nvPr>
        </p:nvSpPr>
        <p:spPr/>
        <p:txBody>
          <a:bodyPr/>
          <a:lstStyle/>
          <a:p>
            <a:r>
              <a:t>Al-A'raf 7:160 (Part 2/2)</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وَإِذْ قِيلَ لَهُمُ ٱسْكُنُوا۟ هَـٰذِهِ ٱلْقَرْيَةَ وَكُلُوا۟ مِنْهَا حَيْثُ شِئْتُمْ وَقُولُوا۟ حِطَّةٌ وَٱدْخُلُوا۟ ٱلْبَابَ سُجَّدًا نَّغْفِرْ لَكُمْ خَطِيٓـَٔـٰتِكُمْ ۚ سَنَزِيدُ ٱلْمُحْسِنِينَ</a:t>
            </a:r>
          </a:p>
          <a:p>
            <a:pPr>
              <a:lnSpc>
                <a:spcPct val="100000"/>
              </a:lnSpc>
              <a:defRPr sz="2400">
                <a:solidFill>
                  <a:srgbClr val="3E5E5C"/>
                </a:solidFill>
                <a:latin typeface="Calibri"/>
              </a:defRPr>
            </a:pPr>
            <a:r>
              <a:t>And when they were told, ‘Settle in this town and eat thereof whence you wish; and say, ‘‘Relieve [us of the burden of our sins],’’ and enter prostrating at the gate, that We may forgive your iniquities, and soon We shall enhance the virtuous.’</a:t>
            </a:r>
          </a:p>
        </p:txBody>
      </p:sp>
      <p:sp>
        <p:nvSpPr>
          <p:cNvPr id="3" name="Text Placeholder 2"/>
          <p:cNvSpPr>
            <a:spLocks noGrp="1"/>
          </p:cNvSpPr>
          <p:nvPr>
            <p:ph type="body" sz="quarter" idx="11"/>
          </p:nvPr>
        </p:nvSpPr>
        <p:spPr/>
        <p:txBody>
          <a:bodyPr/>
          <a:lstStyle/>
          <a:p>
            <a:r>
              <a:t>Al-A'raf 7:161</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فَبَدَّلَ ٱلَّذِينَ ظَلَمُوا۟ مِنْهُمْ قَوْلًا غَيْرَ ٱلَّذِى قِيلَ لَهُمْ فَأَرْسَلْنَا عَلَيْهِمْ رِجْزًا مِّنَ ٱلسَّمَآءِ بِمَا كَانُوا۟ يَظْلِمُونَ</a:t>
            </a:r>
          </a:p>
          <a:p>
            <a:pPr>
              <a:lnSpc>
                <a:spcPct val="100000"/>
              </a:lnSpc>
              <a:defRPr sz="2400">
                <a:solidFill>
                  <a:srgbClr val="3E5E5C"/>
                </a:solidFill>
                <a:latin typeface="Calibri"/>
              </a:defRPr>
            </a:pPr>
            <a:r>
              <a:t>But the wrongdoers changed the saying with other than what they had been told. So We sent against them a plague from the sky because of the wrongs they used to commit.</a:t>
            </a:r>
          </a:p>
        </p:txBody>
      </p:sp>
      <p:sp>
        <p:nvSpPr>
          <p:cNvPr id="3" name="Text Placeholder 2"/>
          <p:cNvSpPr>
            <a:spLocks noGrp="1"/>
          </p:cNvSpPr>
          <p:nvPr>
            <p:ph type="body" sz="quarter" idx="11"/>
          </p:nvPr>
        </p:nvSpPr>
        <p:spPr/>
        <p:txBody>
          <a:bodyPr/>
          <a:lstStyle/>
          <a:p>
            <a:r>
              <a:t>Al-A'raf 7:162</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92500" lnSpcReduction="20000"/>
          </a:bodyPr>
          <a:lstStyle/>
          <a:p>
            <a:pPr>
              <a:lnSpc>
                <a:spcPct val="150000"/>
              </a:lnSpc>
              <a:defRPr sz="4200">
                <a:solidFill>
                  <a:srgbClr val="2F4858"/>
                </a:solidFill>
                <a:latin typeface="Scheherazade"/>
              </a:defRPr>
            </a:pPr>
            <a:r>
              <a:t>وَسْـَٔلْهُمْ عَنِ ٱلْقَرْيَةِ ٱلَّتِى كَانَتْ حَاضِرَةَ ٱلْبَحْرِ إِذْ يَعْدُونَ فِى ٱلسَّبْتِ إِذْ تَأْتِيهِمْ حِيتَانُهُمْ يَوْمَ سَبْتِهِمْ شُرَّعًا وَيَوْمَ لَا يَسْبِتُونَ ۙ لَا تَأْتِيهِمْ ۚ كَذَٰلِكَ نَبْلُوهُم بِمَا كَانُوا۟ يَفْسُقُونَ</a:t>
            </a:r>
          </a:p>
          <a:p>
            <a:pPr>
              <a:lnSpc>
                <a:spcPct val="100000"/>
              </a:lnSpc>
              <a:defRPr sz="2400">
                <a:solidFill>
                  <a:srgbClr val="3E5E5C"/>
                </a:solidFill>
                <a:latin typeface="Calibri"/>
              </a:defRPr>
            </a:pPr>
            <a:r>
              <a:t>Ask them about the town that was situated on the seaside, when they violated the Sabbath, when their fish would come to them on the Sabbath day, visibly on the shore, but on days when they were not keeping Sabbath they would not come to them. Thus did We test them because of the transgressions they used to commit.</a:t>
            </a:r>
          </a:p>
        </p:txBody>
      </p:sp>
      <p:sp>
        <p:nvSpPr>
          <p:cNvPr id="3" name="Text Placeholder 2"/>
          <p:cNvSpPr>
            <a:spLocks noGrp="1"/>
          </p:cNvSpPr>
          <p:nvPr>
            <p:ph type="body" sz="quarter" idx="11"/>
          </p:nvPr>
        </p:nvSpPr>
        <p:spPr/>
        <p:txBody>
          <a:bodyPr/>
          <a:lstStyle/>
          <a:p>
            <a:r>
              <a:t>Al-A'raf 7:163</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وَإِذْ قَالَتْ أُمَّةٌ مِّنْهُمْ لِمَ تَعِظُونَ قَوْمًا ۙ ٱللَّهُ مُهْلِكُهُمْ أَوْ مُعَذِّبُهُمْ عَذَابًا شَدِيدًا ۖ قَالُوا۟ مَعْذِرَةً إِلَىٰ رَبِّكُمْ وَلَعَلَّهُمْ يَتَّقُونَ</a:t>
            </a:r>
          </a:p>
          <a:p>
            <a:pPr>
              <a:lnSpc>
                <a:spcPct val="100000"/>
              </a:lnSpc>
              <a:defRPr sz="2400">
                <a:solidFill>
                  <a:srgbClr val="3E5E5C"/>
                </a:solidFill>
                <a:latin typeface="Calibri"/>
              </a:defRPr>
            </a:pPr>
            <a:r>
              <a:t>When a group of them said, ‘Why do you advise a people whom Allah will destroy, or punish with a severe punishment?’ They said, ‘As an excuse before your Lord, and [with the hope] that they may be Godwary.’</a:t>
            </a:r>
          </a:p>
        </p:txBody>
      </p:sp>
      <p:sp>
        <p:nvSpPr>
          <p:cNvPr id="3" name="Text Placeholder 2"/>
          <p:cNvSpPr>
            <a:spLocks noGrp="1"/>
          </p:cNvSpPr>
          <p:nvPr>
            <p:ph type="body" sz="quarter" idx="11"/>
          </p:nvPr>
        </p:nvSpPr>
        <p:spPr/>
        <p:txBody>
          <a:bodyPr/>
          <a:lstStyle/>
          <a:p>
            <a:r>
              <a:t>Al-A'raf 7:164</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فَلَمَّا نَسُوا۟ مَا ذُكِّرُوا۟ بِهِۦٓ أَنجَيْنَا ٱلَّذِينَ يَنْهَوْنَ عَنِ ٱلسُّوٓءِ وَأَخَذْنَا ٱلَّذِينَ ظَلَمُوا۟ بِعَذَابٍۭ بَـِٔيسٍۭ بِمَا كَانُوا۟ يَفْسُقُونَ</a:t>
            </a:r>
          </a:p>
          <a:p>
            <a:pPr>
              <a:lnSpc>
                <a:spcPct val="100000"/>
              </a:lnSpc>
              <a:defRPr sz="2400">
                <a:solidFill>
                  <a:srgbClr val="3E5E5C"/>
                </a:solidFill>
                <a:latin typeface="Calibri"/>
              </a:defRPr>
            </a:pPr>
            <a:r>
              <a:t>So when they forgot what they had been reminded of, We delivered those who forbade evil [conduct] and seized the wrongdoers with a terrible punishment because of the transgressions they used to commit.</a:t>
            </a:r>
          </a:p>
        </p:txBody>
      </p:sp>
      <p:sp>
        <p:nvSpPr>
          <p:cNvPr id="3" name="Text Placeholder 2"/>
          <p:cNvSpPr>
            <a:spLocks noGrp="1"/>
          </p:cNvSpPr>
          <p:nvPr>
            <p:ph type="body" sz="quarter" idx="11"/>
          </p:nvPr>
        </p:nvSpPr>
        <p:spPr/>
        <p:txBody>
          <a:bodyPr/>
          <a:lstStyle/>
          <a:p>
            <a:r>
              <a:t>Al-A'raf 7:165</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قَالَ إِنَّكَ مِنَ ٱلْمُنظَرِينَ</a:t>
            </a:r>
          </a:p>
          <a:p>
            <a:pPr>
              <a:lnSpc>
                <a:spcPct val="100000"/>
              </a:lnSpc>
              <a:defRPr sz="2400">
                <a:solidFill>
                  <a:srgbClr val="3E5E5C"/>
                </a:solidFill>
                <a:latin typeface="Calibri"/>
              </a:defRPr>
            </a:pPr>
            <a:r>
              <a:t>Said He, ‘You are indeed among the reprieved.’</a:t>
            </a:r>
          </a:p>
        </p:txBody>
      </p:sp>
      <p:sp>
        <p:nvSpPr>
          <p:cNvPr id="3" name="Text Placeholder 2"/>
          <p:cNvSpPr>
            <a:spLocks noGrp="1"/>
          </p:cNvSpPr>
          <p:nvPr>
            <p:ph type="body" sz="quarter" idx="11"/>
          </p:nvPr>
        </p:nvSpPr>
        <p:spPr/>
        <p:txBody>
          <a:bodyPr/>
          <a:lstStyle/>
          <a:p>
            <a:r>
              <a:t>Al-A'raf 7:15</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فَلَمَّا عَتَوْا۟ عَن مَّا نُهُوا۟ عَنْهُ قُلْنَا لَهُمْ كُونُوا۟ قِرَدَةً خَـٰسِـِٔينَ</a:t>
            </a:r>
          </a:p>
          <a:p>
            <a:pPr>
              <a:lnSpc>
                <a:spcPct val="100000"/>
              </a:lnSpc>
              <a:defRPr sz="2400">
                <a:solidFill>
                  <a:srgbClr val="3E5E5C"/>
                </a:solidFill>
                <a:latin typeface="Calibri"/>
              </a:defRPr>
            </a:pPr>
            <a:r>
              <a:t>When they defied [the command pertaining to] what they were forbidden from, We said to them, ‘Be you spurned apes.’</a:t>
            </a:r>
          </a:p>
        </p:txBody>
      </p:sp>
      <p:sp>
        <p:nvSpPr>
          <p:cNvPr id="3" name="Text Placeholder 2"/>
          <p:cNvSpPr>
            <a:spLocks noGrp="1"/>
          </p:cNvSpPr>
          <p:nvPr>
            <p:ph type="body" sz="quarter" idx="11"/>
          </p:nvPr>
        </p:nvSpPr>
        <p:spPr/>
        <p:txBody>
          <a:bodyPr/>
          <a:lstStyle/>
          <a:p>
            <a:r>
              <a:t>Al-A'raf 7:166</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وَإِذْ تَأَذَّنَ رَبُّكَ لَيَبْعَثَنَّ عَلَيْهِمْ إِلَىٰ يَوْمِ ٱلْقِيَـٰمَةِ مَن يَسُومُهُمْ سُوٓءَ ٱلْعَذَابِ ۗ إِنَّ رَبَّكَ لَسَرِيعُ ٱلْعِقَابِ ۖ وَإِنَّهُۥ لَغَفُورٌ رَّحِيمٌ</a:t>
            </a:r>
          </a:p>
          <a:p>
            <a:pPr>
              <a:lnSpc>
                <a:spcPct val="100000"/>
              </a:lnSpc>
              <a:defRPr sz="2400">
                <a:solidFill>
                  <a:srgbClr val="3E5E5C"/>
                </a:solidFill>
                <a:latin typeface="Calibri"/>
              </a:defRPr>
            </a:pPr>
            <a:r>
              <a:t>And when your Lord proclaimed that He would surely send against them, until the Day of Resurrection, those who would inflict on them a terrible punishment. Indeed your Lord is swift in retribution, and indeed, He is all-forgiving, all-merciful.</a:t>
            </a:r>
          </a:p>
        </p:txBody>
      </p:sp>
      <p:sp>
        <p:nvSpPr>
          <p:cNvPr id="3" name="Text Placeholder 2"/>
          <p:cNvSpPr>
            <a:spLocks noGrp="1"/>
          </p:cNvSpPr>
          <p:nvPr>
            <p:ph type="body" sz="quarter" idx="11"/>
          </p:nvPr>
        </p:nvSpPr>
        <p:spPr/>
        <p:txBody>
          <a:bodyPr/>
          <a:lstStyle/>
          <a:p>
            <a:r>
              <a:t>Al-A'raf 7:167</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وَقَطَّعْنَـٰهُمْ فِى ٱلْأَرْضِ أُمَمًا ۖ مِّنْهُمُ ٱلصَّـٰلِحُونَ وَمِنْهُمْ دُونَ ذَٰلِكَ ۖ وَبَلَوْنَـٰهُم بِٱلْحَسَنَـٰتِ وَٱلسَّيِّـَٔاتِ لَعَلَّهُمْ يَرْجِعُونَ</a:t>
            </a:r>
          </a:p>
          <a:p>
            <a:pPr>
              <a:lnSpc>
                <a:spcPct val="100000"/>
              </a:lnSpc>
              <a:defRPr sz="2400">
                <a:solidFill>
                  <a:srgbClr val="3E5E5C"/>
                </a:solidFill>
                <a:latin typeface="Calibri"/>
              </a:defRPr>
            </a:pPr>
            <a:r>
              <a:t>We dispersed them into communities around the earth: some of them were righteous, and some of them otherwise, and We tested them with good and bad [times] so that they may come back.</a:t>
            </a:r>
          </a:p>
        </p:txBody>
      </p:sp>
      <p:sp>
        <p:nvSpPr>
          <p:cNvPr id="3" name="Text Placeholder 2"/>
          <p:cNvSpPr>
            <a:spLocks noGrp="1"/>
          </p:cNvSpPr>
          <p:nvPr>
            <p:ph type="body" sz="quarter" idx="11"/>
          </p:nvPr>
        </p:nvSpPr>
        <p:spPr/>
        <p:txBody>
          <a:bodyPr/>
          <a:lstStyle/>
          <a:p>
            <a:r>
              <a:t>Al-A'raf 7:168</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فَخَلَفَ مِنۢ بَعْدِهِمْ خَلْفٌ وَرِثُوا۟ ٱلْكِتَـٰبَ يَأْخُذُونَ عَرَضَ هَـٰذَا ٱلْأَدْنَىٰ وَيَقُولُونَ سَيُغْفَرُ لَنَا وَإِن يَأْتِهِمْ عَرَضٌ مِّثْلُهُۥ يَأْخُذُوهُ  ۔ۚ</a:t>
            </a:r>
          </a:p>
          <a:p>
            <a:pPr>
              <a:lnSpc>
                <a:spcPct val="100000"/>
              </a:lnSpc>
              <a:defRPr sz="2400">
                <a:solidFill>
                  <a:srgbClr val="3E5E5C"/>
                </a:solidFill>
                <a:latin typeface="Calibri"/>
              </a:defRPr>
            </a:pPr>
            <a:r>
              <a:t>Then they were succeeded by an evil posterity, which inherited the Book: they grab the transitory gains of this lower world, and say, ‘It will be forgiven us.’ And if similar transitory gains were to come their way, they would grab them too.</a:t>
            </a:r>
          </a:p>
        </p:txBody>
      </p:sp>
      <p:sp>
        <p:nvSpPr>
          <p:cNvPr id="3" name="Text Placeholder 2"/>
          <p:cNvSpPr>
            <a:spLocks noGrp="1"/>
          </p:cNvSpPr>
          <p:nvPr>
            <p:ph type="body" sz="quarter" idx="11"/>
          </p:nvPr>
        </p:nvSpPr>
        <p:spPr/>
        <p:txBody>
          <a:bodyPr/>
          <a:lstStyle/>
          <a:p>
            <a:r>
              <a:t>Al-A'raf 7:169 (Part 1/2)</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  أَلَمْ يُؤْخَذْ عَلَيْهِم مِّيثَـٰقُ ٱلْكِتَـٰبِ أَن لَّا يَقُولُوا۟ عَلَى ٱللَّهِ إِلَّا ٱلْحَقَّ وَدَرَسُوا۟ مَا فِيهِ ۗ وَٱلدَّارُ ٱلْـَٔاخِرَةُ خَيْرٌ لِّلَّذِينَ يَتَّقُونَ ۗ أَفَلَا تَعْقِلُونَ</a:t>
            </a:r>
          </a:p>
          <a:p>
            <a:pPr>
              <a:lnSpc>
                <a:spcPct val="100000"/>
              </a:lnSpc>
              <a:defRPr sz="2400">
                <a:solidFill>
                  <a:srgbClr val="3E5E5C"/>
                </a:solidFill>
                <a:latin typeface="Calibri"/>
              </a:defRPr>
            </a:pPr>
            <a:r>
              <a:t>Was not the covenant of the Book taken with them that they shall not attribute anything to Allah except the truth? They have studied what is in it, and [know that] the abode of the Hereafter is better for those who are Godwary. Do you not exercise your reason?</a:t>
            </a:r>
          </a:p>
        </p:txBody>
      </p:sp>
      <p:sp>
        <p:nvSpPr>
          <p:cNvPr id="3" name="Text Placeholder 2"/>
          <p:cNvSpPr>
            <a:spLocks noGrp="1"/>
          </p:cNvSpPr>
          <p:nvPr>
            <p:ph type="body" sz="quarter" idx="11"/>
          </p:nvPr>
        </p:nvSpPr>
        <p:spPr/>
        <p:txBody>
          <a:bodyPr/>
          <a:lstStyle/>
          <a:p>
            <a:r>
              <a:t>Al-A'raf 7:169 (Part 2/2)</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وَٱلَّذِينَ يُمَسِّكُونَ بِٱلْكِتَـٰبِ وَأَقَامُوا۟ ٱلصَّلَوٰةَ إِنَّا لَا نُضِيعُ أَجْرَ ٱلْمُصْلِحِينَ</a:t>
            </a:r>
          </a:p>
          <a:p>
            <a:pPr>
              <a:lnSpc>
                <a:spcPct val="100000"/>
              </a:lnSpc>
              <a:defRPr sz="2400">
                <a:solidFill>
                  <a:srgbClr val="3E5E5C"/>
                </a:solidFill>
                <a:latin typeface="Calibri"/>
              </a:defRPr>
            </a:pPr>
            <a:r>
              <a:t>As for those who hold fast to the Book and maintain the prayer—indeed, We do not waste the reward of those who bring about reform.</a:t>
            </a:r>
          </a:p>
        </p:txBody>
      </p:sp>
      <p:sp>
        <p:nvSpPr>
          <p:cNvPr id="3" name="Text Placeholder 2"/>
          <p:cNvSpPr>
            <a:spLocks noGrp="1"/>
          </p:cNvSpPr>
          <p:nvPr>
            <p:ph type="body" sz="quarter" idx="11"/>
          </p:nvPr>
        </p:nvSpPr>
        <p:spPr/>
        <p:txBody>
          <a:bodyPr/>
          <a:lstStyle/>
          <a:p>
            <a:r>
              <a:t>Al-A'raf 7:170</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وَإِذْ نَتَقْنَا ٱلْجَبَلَ فَوْقَهُمْ كَأَنَّهُۥ ظُلَّةٌ وَظَنُّوٓا۟ أَنَّهُۥ وَاقِعٌۢ بِهِمْ خُذُوا۟ مَآ ءَاتَيْنَـٰكُم بِقُوَّةٍ وَٱذْكُرُوا۟ مَا فِيهِ لَعَلَّكُمْ تَتَّقُونَ</a:t>
            </a:r>
          </a:p>
          <a:p>
            <a:pPr>
              <a:lnSpc>
                <a:spcPct val="100000"/>
              </a:lnSpc>
              <a:defRPr sz="2400">
                <a:solidFill>
                  <a:srgbClr val="3E5E5C"/>
                </a:solidFill>
                <a:latin typeface="Calibri"/>
              </a:defRPr>
            </a:pPr>
            <a:r>
              <a:t>When We plucked the mountain [and held it] above them as if it were a canopy (and they thought it was about to fall on them]: ‘Hold on with power to what We have given you and remember that which is in it, so that you may be Godwary.’</a:t>
            </a:r>
          </a:p>
        </p:txBody>
      </p:sp>
      <p:sp>
        <p:nvSpPr>
          <p:cNvPr id="3" name="Text Placeholder 2"/>
          <p:cNvSpPr>
            <a:spLocks noGrp="1"/>
          </p:cNvSpPr>
          <p:nvPr>
            <p:ph type="body" sz="quarter" idx="11"/>
          </p:nvPr>
        </p:nvSpPr>
        <p:spPr/>
        <p:txBody>
          <a:bodyPr/>
          <a:lstStyle/>
          <a:p>
            <a:r>
              <a:t>Al-A'raf 7:171</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92500" lnSpcReduction="20000"/>
          </a:bodyPr>
          <a:lstStyle/>
          <a:p>
            <a:pPr>
              <a:lnSpc>
                <a:spcPct val="150000"/>
              </a:lnSpc>
              <a:defRPr sz="4200">
                <a:solidFill>
                  <a:srgbClr val="2F4858"/>
                </a:solidFill>
                <a:latin typeface="Scheherazade"/>
              </a:defRPr>
            </a:pPr>
            <a:r>
              <a:t>وَإِذْ أَخَذَ رَبُّكَ مِنۢ بَنِىٓ ءَادَمَ مِن ظُهُورِهِمْ ذُرِّيَّتَهُمْ وَأَشْهَدَهُمْ عَلَىٰٓ أَنفُسِهِمْ أَلَسْتُ بِرَبِّكُمْ ۖ قَالُوا۟ بَلَىٰ ۛ شَهِدْنَآ ۛ أَن تَقُولُوا۟ يَوْمَ ٱلْقِيَـٰمَةِ إِنَّا كُنَّا عَنْ هَـٰذَا غَـٰفِلِينَ</a:t>
            </a:r>
          </a:p>
          <a:p>
            <a:pPr>
              <a:lnSpc>
                <a:spcPct val="100000"/>
              </a:lnSpc>
              <a:defRPr sz="2400">
                <a:solidFill>
                  <a:srgbClr val="3E5E5C"/>
                </a:solidFill>
                <a:latin typeface="Calibri"/>
              </a:defRPr>
            </a:pPr>
            <a:r>
              <a:t>When your Lord took from the Children of Adam, from their loins, their descendants and made them bear witness over themselves, [He said to them,] ‘Am I not your Lord?’ They said, ‘Yes indeed! We bear witness.’ [This,] lest you should say on the Day of Resurrection, ‘Indeed we were unaware of this,’</a:t>
            </a:r>
          </a:p>
        </p:txBody>
      </p:sp>
      <p:sp>
        <p:nvSpPr>
          <p:cNvPr id="3" name="Text Placeholder 2"/>
          <p:cNvSpPr>
            <a:spLocks noGrp="1"/>
          </p:cNvSpPr>
          <p:nvPr>
            <p:ph type="body" sz="quarter" idx="11"/>
          </p:nvPr>
        </p:nvSpPr>
        <p:spPr/>
        <p:txBody>
          <a:bodyPr/>
          <a:lstStyle/>
          <a:p>
            <a:r>
              <a:t>Al-A'raf 7:172</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أَوْ تَقُولُوٓا۟ إِنَّمَآ أَشْرَكَ ءَابَآؤُنَا مِن قَبْلُ وَكُنَّا ذُرِّيَّةً مِّنۢ بَعْدِهِمْ ۖ أَفَتُهْلِكُنَا بِمَا فَعَلَ ٱلْمُبْطِلُونَ</a:t>
            </a:r>
          </a:p>
          <a:p>
            <a:pPr>
              <a:lnSpc>
                <a:spcPct val="100000"/>
              </a:lnSpc>
              <a:defRPr sz="2400">
                <a:solidFill>
                  <a:srgbClr val="3E5E5C"/>
                </a:solidFill>
                <a:latin typeface="Calibri"/>
              </a:defRPr>
            </a:pPr>
            <a:r>
              <a:t>or lest you should say, ‘Our fathers ascribed partners [to Allah] before [us] and we were descendants after them. Will You then destroy us because of what the falsifiers have done?’</a:t>
            </a:r>
          </a:p>
        </p:txBody>
      </p:sp>
      <p:sp>
        <p:nvSpPr>
          <p:cNvPr id="3" name="Text Placeholder 2"/>
          <p:cNvSpPr>
            <a:spLocks noGrp="1"/>
          </p:cNvSpPr>
          <p:nvPr>
            <p:ph type="body" sz="quarter" idx="11"/>
          </p:nvPr>
        </p:nvSpPr>
        <p:spPr/>
        <p:txBody>
          <a:bodyPr/>
          <a:lstStyle/>
          <a:p>
            <a:r>
              <a:t>Al-A'raf 7:173</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وَكَذَٰلِكَ نُفَصِّلُ ٱلْـَٔايَـٰتِ وَلَعَلَّهُمْ يَرْجِعُونَ</a:t>
            </a:r>
          </a:p>
          <a:p>
            <a:pPr>
              <a:lnSpc>
                <a:spcPct val="100000"/>
              </a:lnSpc>
              <a:defRPr sz="2400">
                <a:solidFill>
                  <a:srgbClr val="3E5E5C"/>
                </a:solidFill>
                <a:latin typeface="Calibri"/>
              </a:defRPr>
            </a:pPr>
            <a:r>
              <a:t>Thus do We elaborate the signs, so that they may come back.</a:t>
            </a:r>
          </a:p>
        </p:txBody>
      </p:sp>
      <p:sp>
        <p:nvSpPr>
          <p:cNvPr id="3" name="Text Placeholder 2"/>
          <p:cNvSpPr>
            <a:spLocks noGrp="1"/>
          </p:cNvSpPr>
          <p:nvPr>
            <p:ph type="body" sz="quarter" idx="11"/>
          </p:nvPr>
        </p:nvSpPr>
        <p:spPr/>
        <p:txBody>
          <a:bodyPr/>
          <a:lstStyle/>
          <a:p>
            <a:r>
              <a:t>Al-A'raf 7:174</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قَالَ فَبِمَآ أَغْوَيْتَنِى لَأَقْعُدَنَّ لَهُمْ صِرَٰطَكَ ٱلْمُسْتَقِيمَ</a:t>
            </a:r>
          </a:p>
          <a:p>
            <a:pPr>
              <a:lnSpc>
                <a:spcPct val="100000"/>
              </a:lnSpc>
              <a:defRPr sz="2400">
                <a:solidFill>
                  <a:srgbClr val="3E5E5C"/>
                </a:solidFill>
                <a:latin typeface="Calibri"/>
              </a:defRPr>
            </a:pPr>
            <a:r>
              <a:t>‘As You have consigned me to perversity,’ he said, ‘I will surely lie in wait for them on Your straight path.</a:t>
            </a:r>
          </a:p>
        </p:txBody>
      </p:sp>
      <p:sp>
        <p:nvSpPr>
          <p:cNvPr id="3" name="Text Placeholder 2"/>
          <p:cNvSpPr>
            <a:spLocks noGrp="1"/>
          </p:cNvSpPr>
          <p:nvPr>
            <p:ph type="body" sz="quarter" idx="11"/>
          </p:nvPr>
        </p:nvSpPr>
        <p:spPr/>
        <p:txBody>
          <a:bodyPr/>
          <a:lstStyle/>
          <a:p>
            <a:r>
              <a:t>Al-A'raf 7:16</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وَٱتْلُ عَلَيْهِمْ نَبَأَ ٱلَّذِىٓ ءَاتَيْنَـٰهُ ءَايَـٰتِنَا فَٱنسَلَخَ مِنْهَا فَأَتْبَعَهُ ٱلشَّيْطَـٰنُ فَكَانَ مِنَ ٱلْغَاوِينَ</a:t>
            </a:r>
          </a:p>
          <a:p>
            <a:pPr>
              <a:lnSpc>
                <a:spcPct val="100000"/>
              </a:lnSpc>
              <a:defRPr sz="2400">
                <a:solidFill>
                  <a:srgbClr val="3E5E5C"/>
                </a:solidFill>
                <a:latin typeface="Calibri"/>
              </a:defRPr>
            </a:pPr>
            <a:r>
              <a:t>Relate to them an account of him to whom We gave Our signs, but he cast them off. Thereupon Satan pursued him, and he became one of the perverse.</a:t>
            </a:r>
          </a:p>
        </p:txBody>
      </p:sp>
      <p:sp>
        <p:nvSpPr>
          <p:cNvPr id="3" name="Text Placeholder 2"/>
          <p:cNvSpPr>
            <a:spLocks noGrp="1"/>
          </p:cNvSpPr>
          <p:nvPr>
            <p:ph type="body" sz="quarter" idx="11"/>
          </p:nvPr>
        </p:nvSpPr>
        <p:spPr/>
        <p:txBody>
          <a:bodyPr/>
          <a:lstStyle/>
          <a:p>
            <a:r>
              <a:t>Al-A'raf 7:175</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85000" lnSpcReduction="10000"/>
          </a:bodyPr>
          <a:lstStyle/>
          <a:p>
            <a:pPr>
              <a:lnSpc>
                <a:spcPct val="150000"/>
              </a:lnSpc>
              <a:defRPr sz="4200">
                <a:solidFill>
                  <a:srgbClr val="2F4858"/>
                </a:solidFill>
                <a:latin typeface="Scheherazade"/>
              </a:defRPr>
            </a:pPr>
            <a:r>
              <a:t>وَلَوْ شِئْنَا لَرَفَعْنَـٰهُ بِهَا وَلَـٰكِنَّهُۥٓ أَخْلَدَ إِلَى ٱلْأَرْضِ وَٱتَّبَعَ هَوَىٰهُ ۚ فَمَثَلُهُۥ كَمَثَلِ ٱلْكَلْبِ إِن تَحْمِلْ عَلَيْهِ يَلْهَثْ أَوْ تَتْرُكْهُ يَلْهَث ۚ ذَّٰلِكَ مَثَلُ ٱلْقَوْمِ ٱلَّذِينَ كَذَّبُوا۟ بِـَٔايَـٰتِنَا ۚ فَٱقْصُصِ ٱلْقَصَصَ لَعَلَّهُمْ يَتَفَكَّرُونَ</a:t>
            </a:r>
          </a:p>
          <a:p>
            <a:pPr>
              <a:lnSpc>
                <a:spcPct val="100000"/>
              </a:lnSpc>
              <a:defRPr sz="2400">
                <a:solidFill>
                  <a:srgbClr val="3E5E5C"/>
                </a:solidFill>
                <a:latin typeface="Calibri"/>
              </a:defRPr>
            </a:pPr>
            <a:r>
              <a:t>Had We wished, We would have surely raised him by their means, but he clung to the earth and followed his [base] desires. So his parable is that of a dog: if you make for it, it lolls out its tongue, and if you let it alone, it lolls out its tongue. Such is the parable of the people who deny Our signs. So recount these narratives, so that they may reflect.</a:t>
            </a:r>
          </a:p>
        </p:txBody>
      </p:sp>
      <p:sp>
        <p:nvSpPr>
          <p:cNvPr id="3" name="Text Placeholder 2"/>
          <p:cNvSpPr>
            <a:spLocks noGrp="1"/>
          </p:cNvSpPr>
          <p:nvPr>
            <p:ph type="body" sz="quarter" idx="11"/>
          </p:nvPr>
        </p:nvSpPr>
        <p:spPr/>
        <p:txBody>
          <a:bodyPr/>
          <a:lstStyle/>
          <a:p>
            <a:r>
              <a:t>Al-A'raf 7:176</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سَآءَ مَثَلًا ٱلْقَوْمُ ٱلَّذِينَ كَذَّبُوا۟ بِـَٔايَـٰتِنَا وَأَنفُسَهُمْ كَانُوا۟ يَظْلِمُونَ</a:t>
            </a:r>
          </a:p>
          <a:p>
            <a:pPr>
              <a:lnSpc>
                <a:spcPct val="100000"/>
              </a:lnSpc>
              <a:defRPr sz="2400">
                <a:solidFill>
                  <a:srgbClr val="3E5E5C"/>
                </a:solidFill>
                <a:latin typeface="Calibri"/>
              </a:defRPr>
            </a:pPr>
            <a:r>
              <a:t>Evil is the parable of the people who deny Our signs and wrong themselves.</a:t>
            </a:r>
          </a:p>
        </p:txBody>
      </p:sp>
      <p:sp>
        <p:nvSpPr>
          <p:cNvPr id="3" name="Text Placeholder 2"/>
          <p:cNvSpPr>
            <a:spLocks noGrp="1"/>
          </p:cNvSpPr>
          <p:nvPr>
            <p:ph type="body" sz="quarter" idx="11"/>
          </p:nvPr>
        </p:nvSpPr>
        <p:spPr/>
        <p:txBody>
          <a:bodyPr/>
          <a:lstStyle/>
          <a:p>
            <a:r>
              <a:t>Al-A'raf 7:177</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مَن يَهْدِ ٱللَّهُ فَهُوَ ٱلْمُهْتَدِى ۖ وَمَن يُضْلِلْ فَأُو۟لَـٰٓئِكَ هُمُ ٱلْخَـٰسِرُونَ</a:t>
            </a:r>
          </a:p>
          <a:p>
            <a:pPr>
              <a:lnSpc>
                <a:spcPct val="100000"/>
              </a:lnSpc>
              <a:defRPr sz="2400">
                <a:solidFill>
                  <a:srgbClr val="3E5E5C"/>
                </a:solidFill>
                <a:latin typeface="Calibri"/>
              </a:defRPr>
            </a:pPr>
            <a:r>
              <a:t>Whomever Allah guides is rightly guided, and whomever He leads astray—it is they who are the losers.</a:t>
            </a:r>
          </a:p>
        </p:txBody>
      </p:sp>
      <p:sp>
        <p:nvSpPr>
          <p:cNvPr id="3" name="Text Placeholder 2"/>
          <p:cNvSpPr>
            <a:spLocks noGrp="1"/>
          </p:cNvSpPr>
          <p:nvPr>
            <p:ph type="body" sz="quarter" idx="11"/>
          </p:nvPr>
        </p:nvSpPr>
        <p:spPr/>
        <p:txBody>
          <a:bodyPr/>
          <a:lstStyle/>
          <a:p>
            <a:r>
              <a:t>Al-A'raf 7:178</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92500" lnSpcReduction="20000"/>
          </a:bodyPr>
          <a:lstStyle/>
          <a:p>
            <a:pPr>
              <a:lnSpc>
                <a:spcPct val="150000"/>
              </a:lnSpc>
              <a:defRPr sz="4200">
                <a:solidFill>
                  <a:srgbClr val="2F4858"/>
                </a:solidFill>
                <a:latin typeface="Scheherazade"/>
              </a:defRPr>
            </a:pPr>
            <a:r>
              <a:t>وَلَقَدْ ذَرَأْنَا لِجَهَنَّمَ كَثِيرًا مِّنَ ٱلْجِنِّ وَٱلْإِنسِ ۖ لَهُمْ قُلُوبٌ لَّا يَفْقَهُونَ بِهَا وَلَهُمْ أَعْيُنٌ لَّا يُبْصِرُونَ بِهَا وَلَهُمْ ءَاذَانٌ لَّا يَسْمَعُونَ بِهَآ ۚ أُو۟لَـٰٓئِكَ كَٱلْأَنْعَـٰمِ بَلْ هُمْ أَضَلُّ ۚ أُو۟لَـٰٓئِكَ هُمُ ٱلْغَـٰفِلُونَ</a:t>
            </a:r>
          </a:p>
          <a:p>
            <a:pPr>
              <a:lnSpc>
                <a:spcPct val="100000"/>
              </a:lnSpc>
              <a:defRPr sz="2400">
                <a:solidFill>
                  <a:srgbClr val="3E5E5C"/>
                </a:solidFill>
                <a:latin typeface="Calibri"/>
              </a:defRPr>
            </a:pPr>
            <a:r>
              <a:t>Certainly We have winnowed out for hell many of the jinn and humans: they have hearts with which they do not understand, they have eyes with which they do not see, they have ears with which they do not hear. They are like cattle; indeed, they are more astray. It is they who are the heedless.</a:t>
            </a:r>
          </a:p>
        </p:txBody>
      </p:sp>
      <p:sp>
        <p:nvSpPr>
          <p:cNvPr id="3" name="Text Placeholder 2"/>
          <p:cNvSpPr>
            <a:spLocks noGrp="1"/>
          </p:cNvSpPr>
          <p:nvPr>
            <p:ph type="body" sz="quarter" idx="11"/>
          </p:nvPr>
        </p:nvSpPr>
        <p:spPr/>
        <p:txBody>
          <a:bodyPr/>
          <a:lstStyle/>
          <a:p>
            <a:r>
              <a:t>Al-A'raf 7:179</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وَلِلَّهِ ٱلْأَسْمَآءُ ٱلْحُسْنَىٰ فَٱدْعُوهُ بِهَا ۖ وَذَرُوا۟ ٱلَّذِينَ يُلْحِدُونَ فِىٓ أَسْمَـٰٓئِهِۦ ۚ سَيُجْزَوْنَ مَا كَانُوا۟ يَعْمَلُونَ</a:t>
            </a:r>
          </a:p>
          <a:p>
            <a:pPr>
              <a:lnSpc>
                <a:spcPct val="100000"/>
              </a:lnSpc>
              <a:defRPr sz="2400">
                <a:solidFill>
                  <a:srgbClr val="3E5E5C"/>
                </a:solidFill>
                <a:latin typeface="Calibri"/>
              </a:defRPr>
            </a:pPr>
            <a:r>
              <a:t>To Allah belong the Best Names, so supplicate Him by them, and abandon those who commit sacrilege in His names. Soon they shall be requited for what they used to do.</a:t>
            </a:r>
          </a:p>
        </p:txBody>
      </p:sp>
      <p:sp>
        <p:nvSpPr>
          <p:cNvPr id="3" name="Text Placeholder 2"/>
          <p:cNvSpPr>
            <a:spLocks noGrp="1"/>
          </p:cNvSpPr>
          <p:nvPr>
            <p:ph type="body" sz="quarter" idx="11"/>
          </p:nvPr>
        </p:nvSpPr>
        <p:spPr/>
        <p:txBody>
          <a:bodyPr/>
          <a:lstStyle/>
          <a:p>
            <a:r>
              <a:t>Al-A'raf 7:180</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وَمِمَّنْ خَلَقْنَآ أُمَّةٌ يَهْدُونَ بِٱلْحَقِّ وَبِهِۦ يَعْدِلُونَ</a:t>
            </a:r>
          </a:p>
          <a:p>
            <a:pPr>
              <a:lnSpc>
                <a:spcPct val="100000"/>
              </a:lnSpc>
              <a:defRPr sz="2400">
                <a:solidFill>
                  <a:srgbClr val="3E5E5C"/>
                </a:solidFill>
                <a:latin typeface="Calibri"/>
              </a:defRPr>
            </a:pPr>
            <a:r>
              <a:t>Among those We have created are a nation who guide by the truth and do justice thereby.</a:t>
            </a:r>
          </a:p>
        </p:txBody>
      </p:sp>
      <p:sp>
        <p:nvSpPr>
          <p:cNvPr id="3" name="Text Placeholder 2"/>
          <p:cNvSpPr>
            <a:spLocks noGrp="1"/>
          </p:cNvSpPr>
          <p:nvPr>
            <p:ph type="body" sz="quarter" idx="11"/>
          </p:nvPr>
        </p:nvSpPr>
        <p:spPr/>
        <p:txBody>
          <a:bodyPr/>
          <a:lstStyle/>
          <a:p>
            <a:r>
              <a:t>Al-A'raf 7:181</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وَٱلَّذِينَ كَذَّبُوا۟ بِـَٔايَـٰتِنَا سَنَسْتَدْرِجُهُم مِّنْ حَيْثُ لَا يَعْلَمُونَ</a:t>
            </a:r>
          </a:p>
          <a:p>
            <a:pPr>
              <a:lnSpc>
                <a:spcPct val="100000"/>
              </a:lnSpc>
              <a:defRPr sz="2400">
                <a:solidFill>
                  <a:srgbClr val="3E5E5C"/>
                </a:solidFill>
                <a:latin typeface="Calibri"/>
              </a:defRPr>
            </a:pPr>
            <a:r>
              <a:t>As for those who deny Our signs, We will draw them imperceptibly [into ruin], whence they do not know.</a:t>
            </a:r>
          </a:p>
        </p:txBody>
      </p:sp>
      <p:sp>
        <p:nvSpPr>
          <p:cNvPr id="3" name="Text Placeholder 2"/>
          <p:cNvSpPr>
            <a:spLocks noGrp="1"/>
          </p:cNvSpPr>
          <p:nvPr>
            <p:ph type="body" sz="quarter" idx="11"/>
          </p:nvPr>
        </p:nvSpPr>
        <p:spPr/>
        <p:txBody>
          <a:bodyPr/>
          <a:lstStyle/>
          <a:p>
            <a:r>
              <a:t>Al-A'raf 7:182</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وَأُمْلِى لَهُمْ ۚ إِنَّ كَيْدِى مَتِينٌ</a:t>
            </a:r>
          </a:p>
          <a:p>
            <a:pPr>
              <a:lnSpc>
                <a:spcPct val="100000"/>
              </a:lnSpc>
              <a:defRPr sz="2400">
                <a:solidFill>
                  <a:srgbClr val="3E5E5C"/>
                </a:solidFill>
                <a:latin typeface="Calibri"/>
              </a:defRPr>
            </a:pPr>
            <a:r>
              <a:t>And I will grant them respite, for My devising is indeed sure.</a:t>
            </a:r>
          </a:p>
        </p:txBody>
      </p:sp>
      <p:sp>
        <p:nvSpPr>
          <p:cNvPr id="3" name="Text Placeholder 2"/>
          <p:cNvSpPr>
            <a:spLocks noGrp="1"/>
          </p:cNvSpPr>
          <p:nvPr>
            <p:ph type="body" sz="quarter" idx="11"/>
          </p:nvPr>
        </p:nvSpPr>
        <p:spPr/>
        <p:txBody>
          <a:bodyPr/>
          <a:lstStyle/>
          <a:p>
            <a:r>
              <a:t>Al-A'raf 7:183</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أَوَلَمْ يَتَفَكَّرُوا۟ ۗ مَا بِصَاحِبِهِم مِّن جِنَّةٍ ۚ إِنْ هُوَ إِلَّا نَذِيرٌ مُّبِينٌ</a:t>
            </a:r>
          </a:p>
          <a:p>
            <a:pPr>
              <a:lnSpc>
                <a:spcPct val="100000"/>
              </a:lnSpc>
              <a:defRPr sz="2400">
                <a:solidFill>
                  <a:srgbClr val="3E5E5C"/>
                </a:solidFill>
                <a:latin typeface="Calibri"/>
              </a:defRPr>
            </a:pPr>
            <a:r>
              <a:t>Have they not reflected that there is no madness in their companion, [and that] he is just a manifest warner?</a:t>
            </a:r>
          </a:p>
        </p:txBody>
      </p:sp>
      <p:sp>
        <p:nvSpPr>
          <p:cNvPr id="3" name="Text Placeholder 2"/>
          <p:cNvSpPr>
            <a:spLocks noGrp="1"/>
          </p:cNvSpPr>
          <p:nvPr>
            <p:ph type="body" sz="quarter" idx="11"/>
          </p:nvPr>
        </p:nvSpPr>
        <p:spPr/>
        <p:txBody>
          <a:bodyPr/>
          <a:lstStyle/>
          <a:p>
            <a:r>
              <a:t>Al-A'raf 7:184</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ثُمَّ لَـَٔاتِيَنَّهُم مِّنۢ بَيْنِ أَيْدِيهِمْ وَمِنْ خَلْفِهِمْ وَعَنْ أَيْمَـٰنِهِمْ وَعَن شَمَآئِلِهِمْ ۖ وَلَا تَجِدُ أَكْثَرَهُمْ شَـٰكِرِينَ</a:t>
            </a:r>
          </a:p>
          <a:p>
            <a:pPr>
              <a:lnSpc>
                <a:spcPct val="100000"/>
              </a:lnSpc>
              <a:defRPr sz="2400">
                <a:solidFill>
                  <a:srgbClr val="3E5E5C"/>
                </a:solidFill>
                <a:latin typeface="Calibri"/>
              </a:defRPr>
            </a:pPr>
            <a:r>
              <a:t>Then I will come at them from their front and from their rear, and from their right and their left, and You will not find most of them to be grateful.’</a:t>
            </a:r>
          </a:p>
        </p:txBody>
      </p:sp>
      <p:sp>
        <p:nvSpPr>
          <p:cNvPr id="3" name="Text Placeholder 2"/>
          <p:cNvSpPr>
            <a:spLocks noGrp="1"/>
          </p:cNvSpPr>
          <p:nvPr>
            <p:ph type="body" sz="quarter" idx="11"/>
          </p:nvPr>
        </p:nvSpPr>
        <p:spPr/>
        <p:txBody>
          <a:bodyPr/>
          <a:lstStyle/>
          <a:p>
            <a:r>
              <a:t>Al-A'raf 7:17</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أَوَلَمْ يَنظُرُوا۟ فِى مَلَكُوتِ ٱلسَّمَـٰوَٰتِ وَٱلْأَرْضِ وَمَا خَلَقَ ٱللَّهُ مِن شَىْءٍ وَأَنْ عَسَىٰٓ أَن يَكُونَ قَدِ ٱقْتَرَبَ أَجَلُهُمْ ۖ فَبِأَىِّ حَدِيثٍۭ بَعْدَهُۥ يُؤْمِنُونَ</a:t>
            </a:r>
          </a:p>
          <a:p>
            <a:pPr>
              <a:lnSpc>
                <a:spcPct val="100000"/>
              </a:lnSpc>
              <a:defRPr sz="2400">
                <a:solidFill>
                  <a:srgbClr val="3E5E5C"/>
                </a:solidFill>
                <a:latin typeface="Calibri"/>
              </a:defRPr>
            </a:pPr>
            <a:r>
              <a:t>Have they not contemplated the dominions of the heavens and the earth, and whatever things Allah has created, and that maybe their time has already drawn near? So what discourse will they believe after this?!</a:t>
            </a:r>
          </a:p>
        </p:txBody>
      </p:sp>
      <p:sp>
        <p:nvSpPr>
          <p:cNvPr id="3" name="Text Placeholder 2"/>
          <p:cNvSpPr>
            <a:spLocks noGrp="1"/>
          </p:cNvSpPr>
          <p:nvPr>
            <p:ph type="body" sz="quarter" idx="11"/>
          </p:nvPr>
        </p:nvSpPr>
        <p:spPr/>
        <p:txBody>
          <a:bodyPr/>
          <a:lstStyle/>
          <a:p>
            <a:r>
              <a:t>Al-A'raf 7:185</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مَن يُضْلِلِ ٱللَّهُ فَلَا هَادِىَ لَهُۥ ۚ وَيَذَرُهُمْ فِى طُغْيَـٰنِهِمْ يَعْمَهُونَ</a:t>
            </a:r>
          </a:p>
          <a:p>
            <a:pPr>
              <a:lnSpc>
                <a:spcPct val="100000"/>
              </a:lnSpc>
              <a:defRPr sz="2400">
                <a:solidFill>
                  <a:srgbClr val="3E5E5C"/>
                </a:solidFill>
                <a:latin typeface="Calibri"/>
              </a:defRPr>
            </a:pPr>
            <a:r>
              <a:t>Whomever Allah leads astray has no guide, and He leaves them bewildered in their rebellion.</a:t>
            </a:r>
          </a:p>
        </p:txBody>
      </p:sp>
      <p:sp>
        <p:nvSpPr>
          <p:cNvPr id="3" name="Text Placeholder 2"/>
          <p:cNvSpPr>
            <a:spLocks noGrp="1"/>
          </p:cNvSpPr>
          <p:nvPr>
            <p:ph type="body" sz="quarter" idx="11"/>
          </p:nvPr>
        </p:nvSpPr>
        <p:spPr/>
        <p:txBody>
          <a:bodyPr/>
          <a:lstStyle/>
          <a:p>
            <a:r>
              <a:t>Al-A'raf 7:186</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85000" lnSpcReduction="20000"/>
          </a:bodyPr>
          <a:lstStyle/>
          <a:p>
            <a:pPr>
              <a:lnSpc>
                <a:spcPct val="150000"/>
              </a:lnSpc>
              <a:defRPr sz="4200">
                <a:solidFill>
                  <a:srgbClr val="2F4858"/>
                </a:solidFill>
                <a:latin typeface="Scheherazade"/>
              </a:defRPr>
            </a:pPr>
            <a:r>
              <a:t>يَسْـَٔلُونَكَ عَنِ ٱلسَّاعَةِ أَيَّانَ مُرْسَىٰهَا ۖ قُلْ إِنَّمَا عِلْمُهَا عِندَ رَبِّى ۖ لَا يُجَلِّيهَا لِوَقْتِهَآ إِلَّا هُوَ ۚ ثَقُلَتْ فِى ٱلسَّمَـٰوَٰتِ وَٱلْأَرْضِ ۚ لَا تَأْتِيكُمْ إِلَّا بَغْتَةً ۗ يَسْـَٔلُونَكَ كَأَنَّكَ حَفِىٌّ عَنْهَا ۖ قُلْ إِنَّمَا عِلْمُهَا عِندَ ٱللَّهِ وَلَـٰكِنَّ أَكْثَرَ ٱلنَّاسِ لَا يَعْلَمُونَ</a:t>
            </a:r>
          </a:p>
          <a:p>
            <a:pPr>
              <a:lnSpc>
                <a:spcPct val="100000"/>
              </a:lnSpc>
              <a:defRPr sz="2400">
                <a:solidFill>
                  <a:srgbClr val="3E5E5C"/>
                </a:solidFill>
                <a:latin typeface="Calibri"/>
              </a:defRPr>
            </a:pPr>
            <a:r>
              <a:t>They question you concerning the Hour, when will it set in? Say, ‘Its knowledge is only with my Lord: none except Him shall manifest it at its time. It will weigh heavy on the heavens and the earth. It will not overtake you but suddenly.’ They ask you as if you were in the know of it. Say, ‘Its knowledge is only with Allah, but most people do not know.’</a:t>
            </a:r>
          </a:p>
        </p:txBody>
      </p:sp>
      <p:sp>
        <p:nvSpPr>
          <p:cNvPr id="3" name="Text Placeholder 2"/>
          <p:cNvSpPr>
            <a:spLocks noGrp="1"/>
          </p:cNvSpPr>
          <p:nvPr>
            <p:ph type="body" sz="quarter" idx="11"/>
          </p:nvPr>
        </p:nvSpPr>
        <p:spPr/>
        <p:txBody>
          <a:bodyPr/>
          <a:lstStyle/>
          <a:p>
            <a:r>
              <a:t>Al-A'raf 7:187</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92500" lnSpcReduction="10000"/>
          </a:bodyPr>
          <a:lstStyle/>
          <a:p>
            <a:pPr>
              <a:lnSpc>
                <a:spcPct val="150000"/>
              </a:lnSpc>
              <a:defRPr sz="4200">
                <a:solidFill>
                  <a:srgbClr val="2F4858"/>
                </a:solidFill>
                <a:latin typeface="Scheherazade"/>
              </a:defRPr>
            </a:pPr>
            <a:r>
              <a:t>قُل لَّآ أَمْلِكُ لِنَفْسِى نَفْعًا وَلَا ضَرًّا إِلَّا مَا شَآءَ ٱللَّهُ ۚ وَلَوْ كُنتُ أَعْلَمُ ٱلْغَيْبَ لَٱسْتَكْثَرْتُ مِنَ ٱلْخَيْرِ وَمَا مَسَّنِىَ ٱلسُّوٓءُ ۚ إِنْ أَنَا۠ إِلَّا نَذِيرٌ وَبَشِيرٌ لِّقَوْمٍ يُؤْمِنُونَ</a:t>
            </a:r>
          </a:p>
          <a:p>
            <a:pPr>
              <a:lnSpc>
                <a:spcPct val="100000"/>
              </a:lnSpc>
              <a:defRPr sz="2400">
                <a:solidFill>
                  <a:srgbClr val="3E5E5C"/>
                </a:solidFill>
                <a:latin typeface="Calibri"/>
              </a:defRPr>
            </a:pPr>
            <a:r>
              <a:t>Say, ‘I have no control over any benefit for myself, nor [over] any harm except what Allah may wish. Had I known the Unseen, I would have acquired much good, and no ill would have befallen me. I am only a warner and bearer of good news to a people who have faith.’</a:t>
            </a:r>
          </a:p>
        </p:txBody>
      </p:sp>
      <p:sp>
        <p:nvSpPr>
          <p:cNvPr id="3" name="Text Placeholder 2"/>
          <p:cNvSpPr>
            <a:spLocks noGrp="1"/>
          </p:cNvSpPr>
          <p:nvPr>
            <p:ph type="body" sz="quarter" idx="11"/>
          </p:nvPr>
        </p:nvSpPr>
        <p:spPr/>
        <p:txBody>
          <a:bodyPr/>
          <a:lstStyle/>
          <a:p>
            <a:r>
              <a:t>Al-A'raf 7:188</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92500" lnSpcReduction="20000"/>
          </a:bodyPr>
          <a:lstStyle/>
          <a:p>
            <a:pPr>
              <a:lnSpc>
                <a:spcPct val="150000"/>
              </a:lnSpc>
              <a:defRPr sz="4200">
                <a:solidFill>
                  <a:srgbClr val="2F4858"/>
                </a:solidFill>
                <a:latin typeface="Scheherazade"/>
              </a:defRPr>
            </a:pPr>
            <a:r>
              <a:t>هُوَ ٱلَّذِى خَلَقَكُم مِّن نَّفْسٍ وَٰحِدَةٍ وَجَعَلَ مِنْهَا زَوْجَهَا لِيَسْكُنَ إِلَيْهَا ۖ فَلَمَّا تَغَشَّىٰهَا حَمَلَتْ حَمْلًا خَفِيفًا فَمَرَّتْ بِهِۦ ۖ فَلَمَّآ أَثْقَلَت دَّعَوَا ٱللَّهَ رَبَّهُمَا لَئِنْ ءَاتَيْتَنَا صَـٰلِحًا لَّنَكُونَنَّ مِنَ ٱلشَّـٰكِرِينَ</a:t>
            </a:r>
          </a:p>
          <a:p>
            <a:pPr>
              <a:lnSpc>
                <a:spcPct val="100000"/>
              </a:lnSpc>
              <a:defRPr sz="2400">
                <a:solidFill>
                  <a:srgbClr val="3E5E5C"/>
                </a:solidFill>
                <a:latin typeface="Calibri"/>
              </a:defRPr>
            </a:pPr>
            <a:r>
              <a:t>It is He who created you from a single soul, and made from it its mate, that he might find comfort with her. So when he had covered her, she bore a light burden and passed [some time] with it. When she had grown heavy, they both invoked Allah, their Lord: ‘If You give us a healthy [child], we will be surely grateful.’</a:t>
            </a:r>
          </a:p>
        </p:txBody>
      </p:sp>
      <p:sp>
        <p:nvSpPr>
          <p:cNvPr id="3" name="Text Placeholder 2"/>
          <p:cNvSpPr>
            <a:spLocks noGrp="1"/>
          </p:cNvSpPr>
          <p:nvPr>
            <p:ph type="body" sz="quarter" idx="11"/>
          </p:nvPr>
        </p:nvSpPr>
        <p:spPr/>
        <p:txBody>
          <a:bodyPr/>
          <a:lstStyle/>
          <a:p>
            <a:r>
              <a:t>Al-A'raf 7:189</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فَلَمَّآ ءَاتَىٰهُمَا صَـٰلِحًا جَعَلَا لَهُۥ شُرَكَآءَ فِيمَآ ءَاتَىٰهُمَا ۚ فَتَعَـٰلَى ٱللَّهُ عَمَّا يُشْرِكُونَ</a:t>
            </a:r>
          </a:p>
          <a:p>
            <a:pPr>
              <a:lnSpc>
                <a:spcPct val="100000"/>
              </a:lnSpc>
              <a:defRPr sz="2400">
                <a:solidFill>
                  <a:srgbClr val="3E5E5C"/>
                </a:solidFill>
                <a:latin typeface="Calibri"/>
              </a:defRPr>
            </a:pPr>
            <a:r>
              <a:t>Then when He gave them a healthy [child], they ascribed partners to Him in what He had given them. Exalted is Allah above [having] any partners that they ascribe [to Him]!</a:t>
            </a:r>
          </a:p>
        </p:txBody>
      </p:sp>
      <p:sp>
        <p:nvSpPr>
          <p:cNvPr id="3" name="Text Placeholder 2"/>
          <p:cNvSpPr>
            <a:spLocks noGrp="1"/>
          </p:cNvSpPr>
          <p:nvPr>
            <p:ph type="body" sz="quarter" idx="11"/>
          </p:nvPr>
        </p:nvSpPr>
        <p:spPr/>
        <p:txBody>
          <a:bodyPr/>
          <a:lstStyle/>
          <a:p>
            <a:r>
              <a:t>Al-A'raf 7:190</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أَيُشْرِكُونَ مَا لَا يَخْلُقُ شَيْـًٔا وَهُمْ يُخْلَقُونَ</a:t>
            </a:r>
          </a:p>
          <a:p>
            <a:pPr>
              <a:lnSpc>
                <a:spcPct val="100000"/>
              </a:lnSpc>
              <a:defRPr sz="2400">
                <a:solidFill>
                  <a:srgbClr val="3E5E5C"/>
                </a:solidFill>
                <a:latin typeface="Calibri"/>
              </a:defRPr>
            </a:pPr>
            <a:r>
              <a:t>Do they ascribe [to Him] partners that create nothing and have been created themselves,</a:t>
            </a:r>
          </a:p>
        </p:txBody>
      </p:sp>
      <p:sp>
        <p:nvSpPr>
          <p:cNvPr id="3" name="Text Placeholder 2"/>
          <p:cNvSpPr>
            <a:spLocks noGrp="1"/>
          </p:cNvSpPr>
          <p:nvPr>
            <p:ph type="body" sz="quarter" idx="11"/>
          </p:nvPr>
        </p:nvSpPr>
        <p:spPr/>
        <p:txBody>
          <a:bodyPr/>
          <a:lstStyle/>
          <a:p>
            <a:r>
              <a:t>Al-A'raf 7:191</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وَلَا يَسْتَطِيعُونَ لَهُمْ نَصْرًا وَلَآ أَنفُسَهُمْ يَنصُرُونَ</a:t>
            </a:r>
          </a:p>
          <a:p>
            <a:pPr>
              <a:lnSpc>
                <a:spcPct val="100000"/>
              </a:lnSpc>
              <a:defRPr sz="2400">
                <a:solidFill>
                  <a:srgbClr val="3E5E5C"/>
                </a:solidFill>
                <a:latin typeface="Calibri"/>
              </a:defRPr>
            </a:pPr>
            <a:r>
              <a:t>and can neither help them, nor help themselves?</a:t>
            </a:r>
          </a:p>
        </p:txBody>
      </p:sp>
      <p:sp>
        <p:nvSpPr>
          <p:cNvPr id="3" name="Text Placeholder 2"/>
          <p:cNvSpPr>
            <a:spLocks noGrp="1"/>
          </p:cNvSpPr>
          <p:nvPr>
            <p:ph type="body" sz="quarter" idx="11"/>
          </p:nvPr>
        </p:nvSpPr>
        <p:spPr/>
        <p:txBody>
          <a:bodyPr/>
          <a:lstStyle/>
          <a:p>
            <a:r>
              <a:t>Al-A'raf 7:192</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وَإِن تَدْعُوهُمْ إِلَى ٱلْهُدَىٰ لَا يَتَّبِعُوكُمْ ۚ سَوَآءٌ عَلَيْكُمْ أَدَعَوْتُمُوهُمْ أَمْ أَنتُمْ صَـٰمِتُونَ</a:t>
            </a:r>
          </a:p>
          <a:p>
            <a:pPr>
              <a:lnSpc>
                <a:spcPct val="100000"/>
              </a:lnSpc>
              <a:defRPr sz="2400">
                <a:solidFill>
                  <a:srgbClr val="3E5E5C"/>
                </a:solidFill>
                <a:latin typeface="Calibri"/>
              </a:defRPr>
            </a:pPr>
            <a:r>
              <a:t>If you call them to guidance, they will not follow you: it is the same to you whether you call them or whether you are silent.</a:t>
            </a:r>
          </a:p>
        </p:txBody>
      </p:sp>
      <p:sp>
        <p:nvSpPr>
          <p:cNvPr id="3" name="Text Placeholder 2"/>
          <p:cNvSpPr>
            <a:spLocks noGrp="1"/>
          </p:cNvSpPr>
          <p:nvPr>
            <p:ph type="body" sz="quarter" idx="11"/>
          </p:nvPr>
        </p:nvSpPr>
        <p:spPr/>
        <p:txBody>
          <a:bodyPr/>
          <a:lstStyle/>
          <a:p>
            <a:r>
              <a:t>Al-A'raf 7:193</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إِنَّ ٱلَّذِينَ تَدْعُونَ مِن دُونِ ٱللَّهِ عِبَادٌ أَمْثَالُكُمْ ۖ فَٱدْعُوهُمْ فَلْيَسْتَجِيبُوا۟ لَكُمْ إِن كُنتُمْ صَـٰدِقِينَ</a:t>
            </a:r>
          </a:p>
          <a:p>
            <a:pPr>
              <a:lnSpc>
                <a:spcPct val="100000"/>
              </a:lnSpc>
              <a:defRPr sz="2400">
                <a:solidFill>
                  <a:srgbClr val="3E5E5C"/>
                </a:solidFill>
                <a:latin typeface="Calibri"/>
              </a:defRPr>
            </a:pPr>
            <a:r>
              <a:t>Indeed those whom you invoke besides Allah are creatures like you. So invoke them: they should answer you, if you are truthful.</a:t>
            </a:r>
          </a:p>
        </p:txBody>
      </p:sp>
      <p:sp>
        <p:nvSpPr>
          <p:cNvPr id="3" name="Text Placeholder 2"/>
          <p:cNvSpPr>
            <a:spLocks noGrp="1"/>
          </p:cNvSpPr>
          <p:nvPr>
            <p:ph type="body" sz="quarter" idx="11"/>
          </p:nvPr>
        </p:nvSpPr>
        <p:spPr/>
        <p:txBody>
          <a:bodyPr/>
          <a:lstStyle/>
          <a:p>
            <a:r>
              <a:t>Al-A'raf 7:194</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بِسْمِ ٱللَّهِ ٱلرَّحْمَـٰنِ ٱلرَّحِيمِ</a:t>
            </a:r>
          </a:p>
          <a:p>
            <a:pPr>
              <a:lnSpc>
                <a:spcPct val="100000"/>
              </a:lnSpc>
              <a:defRPr sz="2400">
                <a:solidFill>
                  <a:srgbClr val="3E5E5C"/>
                </a:solidFill>
                <a:latin typeface="Calibri"/>
              </a:defRPr>
            </a:pPr>
            <a:r>
              <a:t>In the Name of Allah, the All-beneficent, the All-merciful.</a:t>
            </a:r>
          </a:p>
        </p:txBody>
      </p:sp>
      <p:sp>
        <p:nvSpPr>
          <p:cNvPr id="3" name="Text Placeholder 2"/>
          <p:cNvSpPr>
            <a:spLocks noGrp="1"/>
          </p:cNvSpPr>
          <p:nvPr>
            <p:ph type="body" sz="quarter" idx="11"/>
          </p:nvPr>
        </p:nvSpPr>
        <p:spPr/>
        <p:txBody>
          <a:bodyPr/>
          <a:lstStyle/>
          <a:p>
            <a:r>
              <a:t>Al-A'raf 7</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قَالَ ٱخْرُجْ مِنْهَا مَذْءُومًا مَّدْحُورًا ۖ لَّمَن تَبِعَكَ مِنْهُمْ لَأَمْلَأَنَّ جَهَنَّمَ مِنكُمْ أَجْمَعِينَ</a:t>
            </a:r>
          </a:p>
          <a:p>
            <a:pPr>
              <a:lnSpc>
                <a:spcPct val="100000"/>
              </a:lnSpc>
              <a:defRPr sz="2400">
                <a:solidFill>
                  <a:srgbClr val="3E5E5C"/>
                </a:solidFill>
                <a:latin typeface="Calibri"/>
              </a:defRPr>
            </a:pPr>
            <a:r>
              <a:t>Said He, ‘Begone hence, blameful and banished! Whoever of them follows you, I will surely fill hell with you all.’</a:t>
            </a:r>
          </a:p>
        </p:txBody>
      </p:sp>
      <p:sp>
        <p:nvSpPr>
          <p:cNvPr id="3" name="Text Placeholder 2"/>
          <p:cNvSpPr>
            <a:spLocks noGrp="1"/>
          </p:cNvSpPr>
          <p:nvPr>
            <p:ph type="body" sz="quarter" idx="11"/>
          </p:nvPr>
        </p:nvSpPr>
        <p:spPr/>
        <p:txBody>
          <a:bodyPr/>
          <a:lstStyle/>
          <a:p>
            <a:r>
              <a:t>Al-A'raf 7:18</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92500" lnSpcReduction="10000"/>
          </a:bodyPr>
          <a:lstStyle/>
          <a:p>
            <a:pPr>
              <a:lnSpc>
                <a:spcPct val="150000"/>
              </a:lnSpc>
              <a:defRPr sz="4200">
                <a:solidFill>
                  <a:srgbClr val="2F4858"/>
                </a:solidFill>
                <a:latin typeface="Scheherazade"/>
              </a:defRPr>
            </a:pPr>
            <a:r>
              <a:t>أَلَهُمْ أَرْجُلٌ يَمْشُونَ بِهَآ ۖ أَمْ لَهُمْ أَيْدٍ يَبْطِشُونَ بِهَآ ۖ أَمْ لَهُمْ أَعْيُنٌ يُبْصِرُونَ بِهَآ ۖ أَمْ لَهُمْ ءَاذَانٌ يَسْمَعُونَ بِهَا ۗ قُلِ ٱدْعُوا۟ شُرَكَآءَكُمْ ثُمَّ كِيدُونِ فَلَا تُنظِرُونِ</a:t>
            </a:r>
          </a:p>
          <a:p>
            <a:pPr>
              <a:lnSpc>
                <a:spcPct val="100000"/>
              </a:lnSpc>
              <a:defRPr sz="2400">
                <a:solidFill>
                  <a:srgbClr val="3E5E5C"/>
                </a:solidFill>
                <a:latin typeface="Calibri"/>
              </a:defRPr>
            </a:pPr>
            <a:r>
              <a:t>Do they have any feet to walk with? Do they have any hands to grasp with? Do they have any eyes to see with? Do they have any ears to hear with? Say, ‘Invoke your partners [that you ascribe to Allah] and try out your stratagems against me without granting me any respite.</a:t>
            </a:r>
          </a:p>
        </p:txBody>
      </p:sp>
      <p:sp>
        <p:nvSpPr>
          <p:cNvPr id="3" name="Text Placeholder 2"/>
          <p:cNvSpPr>
            <a:spLocks noGrp="1"/>
          </p:cNvSpPr>
          <p:nvPr>
            <p:ph type="body" sz="quarter" idx="11"/>
          </p:nvPr>
        </p:nvSpPr>
        <p:spPr/>
        <p:txBody>
          <a:bodyPr/>
          <a:lstStyle/>
          <a:p>
            <a:r>
              <a:t>Al-A'raf 7:195</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إِنَّ وَلِـِّۧىَ ٱللَّهُ ٱلَّذِى نَزَّلَ ٱلْكِتَـٰبَ ۖ وَهُوَ يَتَوَلَّى ٱلصَّـٰلِحِينَ</a:t>
            </a:r>
          </a:p>
          <a:p>
            <a:pPr>
              <a:lnSpc>
                <a:spcPct val="100000"/>
              </a:lnSpc>
              <a:defRPr sz="2400">
                <a:solidFill>
                  <a:srgbClr val="3E5E5C"/>
                </a:solidFill>
                <a:latin typeface="Calibri"/>
              </a:defRPr>
            </a:pPr>
            <a:r>
              <a:t>My guardian is indeed Allah who sent down the Book, and He takes care of the righteous.</a:t>
            </a:r>
          </a:p>
        </p:txBody>
      </p:sp>
      <p:sp>
        <p:nvSpPr>
          <p:cNvPr id="3" name="Text Placeholder 2"/>
          <p:cNvSpPr>
            <a:spLocks noGrp="1"/>
          </p:cNvSpPr>
          <p:nvPr>
            <p:ph type="body" sz="quarter" idx="11"/>
          </p:nvPr>
        </p:nvSpPr>
        <p:spPr/>
        <p:txBody>
          <a:bodyPr/>
          <a:lstStyle/>
          <a:p>
            <a:r>
              <a:t>Al-A'raf 7:196</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وَٱلَّذِينَ تَدْعُونَ مِن دُونِهِۦ لَا يَسْتَطِيعُونَ نَصْرَكُمْ وَلَآ أَنفُسَهُمْ يَنصُرُونَ</a:t>
            </a:r>
          </a:p>
          <a:p>
            <a:pPr>
              <a:lnSpc>
                <a:spcPct val="100000"/>
              </a:lnSpc>
              <a:defRPr sz="2400">
                <a:solidFill>
                  <a:srgbClr val="3E5E5C"/>
                </a:solidFill>
                <a:latin typeface="Calibri"/>
              </a:defRPr>
            </a:pPr>
            <a:r>
              <a:t>Those whom you invoke besides Him can neither help you, nor help themselves.</a:t>
            </a:r>
          </a:p>
        </p:txBody>
      </p:sp>
      <p:sp>
        <p:nvSpPr>
          <p:cNvPr id="3" name="Text Placeholder 2"/>
          <p:cNvSpPr>
            <a:spLocks noGrp="1"/>
          </p:cNvSpPr>
          <p:nvPr>
            <p:ph type="body" sz="quarter" idx="11"/>
          </p:nvPr>
        </p:nvSpPr>
        <p:spPr/>
        <p:txBody>
          <a:bodyPr/>
          <a:lstStyle/>
          <a:p>
            <a:r>
              <a:t>Al-A'raf 7:197</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وَإِن تَدْعُوهُمْ إِلَى ٱلْهُدَىٰ لَا يَسْمَعُوا۟ ۖ وَتَرَىٰهُمْ يَنظُرُونَ إِلَيْكَ وَهُمْ لَا يُبْصِرُونَ</a:t>
            </a:r>
          </a:p>
          <a:p>
            <a:pPr>
              <a:lnSpc>
                <a:spcPct val="100000"/>
              </a:lnSpc>
              <a:defRPr sz="2400">
                <a:solidFill>
                  <a:srgbClr val="3E5E5C"/>
                </a:solidFill>
                <a:latin typeface="Calibri"/>
              </a:defRPr>
            </a:pPr>
            <a:r>
              <a:t>If you call them to guidance, they will not hear. You see them facing you, but they do not see.’</a:t>
            </a:r>
          </a:p>
        </p:txBody>
      </p:sp>
      <p:sp>
        <p:nvSpPr>
          <p:cNvPr id="3" name="Text Placeholder 2"/>
          <p:cNvSpPr>
            <a:spLocks noGrp="1"/>
          </p:cNvSpPr>
          <p:nvPr>
            <p:ph type="body" sz="quarter" idx="11"/>
          </p:nvPr>
        </p:nvSpPr>
        <p:spPr/>
        <p:txBody>
          <a:bodyPr/>
          <a:lstStyle/>
          <a:p>
            <a:r>
              <a:t>Al-A'raf 7:198</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خُذِ ٱلْعَفْوَ وَأْمُرْ بِٱلْعُرْفِ وَأَعْرِضْ عَنِ ٱلْجَـٰهِلِينَ</a:t>
            </a:r>
          </a:p>
          <a:p>
            <a:pPr>
              <a:lnSpc>
                <a:spcPct val="100000"/>
              </a:lnSpc>
              <a:defRPr sz="2400">
                <a:solidFill>
                  <a:srgbClr val="3E5E5C"/>
                </a:solidFill>
                <a:latin typeface="Calibri"/>
              </a:defRPr>
            </a:pPr>
            <a:r>
              <a:t>Adopt [a policy of] excusing [the faults of people], bid what is right, and turn away from the ignorant.</a:t>
            </a:r>
          </a:p>
        </p:txBody>
      </p:sp>
      <p:sp>
        <p:nvSpPr>
          <p:cNvPr id="3" name="Text Placeholder 2"/>
          <p:cNvSpPr>
            <a:spLocks noGrp="1"/>
          </p:cNvSpPr>
          <p:nvPr>
            <p:ph type="body" sz="quarter" idx="11"/>
          </p:nvPr>
        </p:nvSpPr>
        <p:spPr/>
        <p:txBody>
          <a:bodyPr/>
          <a:lstStyle/>
          <a:p>
            <a:r>
              <a:t>Al-A'raf 7:199</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وَإِمَّا يَنزَغَنَّكَ مِنَ ٱلشَّيْطَـٰنِ نَزْغٌ فَٱسْتَعِذْ بِٱللَّهِ ۚ إِنَّهُۥ سَمِيعٌ عَلِيمٌ</a:t>
            </a:r>
          </a:p>
          <a:p>
            <a:pPr>
              <a:lnSpc>
                <a:spcPct val="100000"/>
              </a:lnSpc>
              <a:defRPr sz="2400">
                <a:solidFill>
                  <a:srgbClr val="3E5E5C"/>
                </a:solidFill>
                <a:latin typeface="Calibri"/>
              </a:defRPr>
            </a:pPr>
            <a:r>
              <a:t>Should a temptation from Satan disturb you, invoke the protection of Allah; indeed He is all-hearing, all-knowing.</a:t>
            </a:r>
          </a:p>
        </p:txBody>
      </p:sp>
      <p:sp>
        <p:nvSpPr>
          <p:cNvPr id="3" name="Text Placeholder 2"/>
          <p:cNvSpPr>
            <a:spLocks noGrp="1"/>
          </p:cNvSpPr>
          <p:nvPr>
            <p:ph type="body" sz="quarter" idx="11"/>
          </p:nvPr>
        </p:nvSpPr>
        <p:spPr/>
        <p:txBody>
          <a:bodyPr/>
          <a:lstStyle/>
          <a:p>
            <a:r>
              <a:t>Al-A'raf 7:200</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إِنَّ ٱلَّذِينَ ٱتَّقَوْا۟ إِذَا مَسَّهُمْ طَـٰٓئِفٌ مِّنَ ٱلشَّيْطَـٰنِ تَذَكَّرُوا۟ فَإِذَا هُم مُّبْصِرُونَ</a:t>
            </a:r>
          </a:p>
          <a:p>
            <a:pPr>
              <a:lnSpc>
                <a:spcPct val="100000"/>
              </a:lnSpc>
              <a:defRPr sz="2400">
                <a:solidFill>
                  <a:srgbClr val="3E5E5C"/>
                </a:solidFill>
                <a:latin typeface="Calibri"/>
              </a:defRPr>
            </a:pPr>
            <a:r>
              <a:t>When those who are Godwary are touched by a visitation of Satan, they remember [Allah] and, behold, they perceive.</a:t>
            </a:r>
          </a:p>
        </p:txBody>
      </p:sp>
      <p:sp>
        <p:nvSpPr>
          <p:cNvPr id="3" name="Text Placeholder 2"/>
          <p:cNvSpPr>
            <a:spLocks noGrp="1"/>
          </p:cNvSpPr>
          <p:nvPr>
            <p:ph type="body" sz="quarter" idx="11"/>
          </p:nvPr>
        </p:nvSpPr>
        <p:spPr/>
        <p:txBody>
          <a:bodyPr/>
          <a:lstStyle/>
          <a:p>
            <a:r>
              <a:t>Al-A'raf 7:201</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وَإِخْوَٰنُهُمْ يَمُدُّونَهُمْ فِى ٱلْغَىِّ ثُمَّ لَا يُقْصِرُونَ</a:t>
            </a:r>
          </a:p>
          <a:p>
            <a:pPr>
              <a:lnSpc>
                <a:spcPct val="100000"/>
              </a:lnSpc>
              <a:defRPr sz="2400">
                <a:solidFill>
                  <a:srgbClr val="3E5E5C"/>
                </a:solidFill>
                <a:latin typeface="Calibri"/>
              </a:defRPr>
            </a:pPr>
            <a:r>
              <a:t>But their brethren, they draw them into error, and then they do not spare [any harm].</a:t>
            </a:r>
          </a:p>
        </p:txBody>
      </p:sp>
      <p:sp>
        <p:nvSpPr>
          <p:cNvPr id="3" name="Text Placeholder 2"/>
          <p:cNvSpPr>
            <a:spLocks noGrp="1"/>
          </p:cNvSpPr>
          <p:nvPr>
            <p:ph type="body" sz="quarter" idx="11"/>
          </p:nvPr>
        </p:nvSpPr>
        <p:spPr/>
        <p:txBody>
          <a:bodyPr/>
          <a:lstStyle/>
          <a:p>
            <a:r>
              <a:t>Al-A'raf 7:202</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وَإِذَا لَمْ تَأْتِهِم بِـَٔايَةٍ قَالُوا۟ لَوْلَا ٱجْتَبَيْتَهَا ۚ قُلْ إِنَّمَآ أَتَّبِعُ مَا يُوحَىٰٓ إِلَىَّ مِن رَّبِّى ۚ هَـٰذَا بَصَآئِرُ مِن رَّبِّكُمْ وَهُدًى وَرَحْمَةٌ لِّقَوْمٍ يُؤْمِنُونَ</a:t>
            </a:r>
          </a:p>
          <a:p>
            <a:pPr>
              <a:lnSpc>
                <a:spcPct val="100000"/>
              </a:lnSpc>
              <a:defRPr sz="2400">
                <a:solidFill>
                  <a:srgbClr val="3E5E5C"/>
                </a:solidFill>
                <a:latin typeface="Calibri"/>
              </a:defRPr>
            </a:pPr>
            <a:r>
              <a:t>When you do not bring them a sign, they say, ‘Why do you not improvise one?’ Say, ‘I only follow what is revealed to me from my Lord; these are insights from your Lord, and a guidance and mercy for a people who have faith.’</a:t>
            </a:r>
          </a:p>
        </p:txBody>
      </p:sp>
      <p:sp>
        <p:nvSpPr>
          <p:cNvPr id="3" name="Text Placeholder 2"/>
          <p:cNvSpPr>
            <a:spLocks noGrp="1"/>
          </p:cNvSpPr>
          <p:nvPr>
            <p:ph type="body" sz="quarter" idx="11"/>
          </p:nvPr>
        </p:nvSpPr>
        <p:spPr/>
        <p:txBody>
          <a:bodyPr/>
          <a:lstStyle/>
          <a:p>
            <a:r>
              <a:t>Al-A'raf 7:203</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وَإِذَا قُرِئَ ٱلْقُرْءَانُ فَٱسْتَمِعُوا۟ لَهُۥ وَأَنصِتُوا۟ لَعَلَّكُمْ تُرْحَمُونَ</a:t>
            </a:r>
          </a:p>
          <a:p>
            <a:pPr>
              <a:lnSpc>
                <a:spcPct val="100000"/>
              </a:lnSpc>
              <a:defRPr sz="2400">
                <a:solidFill>
                  <a:srgbClr val="3E5E5C"/>
                </a:solidFill>
                <a:latin typeface="Calibri"/>
              </a:defRPr>
            </a:pPr>
            <a:r>
              <a:t>When the Quran is recited, listen to it and be silent, maybe you will receive [Allah’s] mercy.</a:t>
            </a:r>
          </a:p>
        </p:txBody>
      </p:sp>
      <p:sp>
        <p:nvSpPr>
          <p:cNvPr id="3" name="Text Placeholder 2"/>
          <p:cNvSpPr>
            <a:spLocks noGrp="1"/>
          </p:cNvSpPr>
          <p:nvPr>
            <p:ph type="body" sz="quarter" idx="11"/>
          </p:nvPr>
        </p:nvSpPr>
        <p:spPr/>
        <p:txBody>
          <a:bodyPr/>
          <a:lstStyle/>
          <a:p>
            <a:r>
              <a:t>Al-A'raf 7:204</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وَيَـٰٓـَٔادَمُ ٱسْكُنْ أَنتَ وَزَوْجُكَ ٱلْجَنَّةَ فَكُلَا مِنْ حَيْثُ شِئْتُمَا وَلَا تَقْرَبَا هَـٰذِهِ ٱلشَّجَرَةَ فَتَكُونَا مِنَ ٱلظَّـٰلِمِينَ</a:t>
            </a:r>
          </a:p>
          <a:p>
            <a:pPr>
              <a:lnSpc>
                <a:spcPct val="100000"/>
              </a:lnSpc>
              <a:defRPr sz="2400">
                <a:solidFill>
                  <a:srgbClr val="3E5E5C"/>
                </a:solidFill>
                <a:latin typeface="Calibri"/>
              </a:defRPr>
            </a:pPr>
            <a:r>
              <a:t>[Then He said to Adam,] ‘O Adam, dwell with your mate in paradise, and eat thereof whence you wish; but do not approach this tree, lest you should be among the wrongdoers.’</a:t>
            </a:r>
          </a:p>
        </p:txBody>
      </p:sp>
      <p:sp>
        <p:nvSpPr>
          <p:cNvPr id="3" name="Text Placeholder 2"/>
          <p:cNvSpPr>
            <a:spLocks noGrp="1"/>
          </p:cNvSpPr>
          <p:nvPr>
            <p:ph type="body" sz="quarter" idx="11"/>
          </p:nvPr>
        </p:nvSpPr>
        <p:spPr/>
        <p:txBody>
          <a:bodyPr/>
          <a:lstStyle/>
          <a:p>
            <a:r>
              <a:t>Al-A'raf 7:19</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وَٱذْكُر رَّبَّكَ فِى نَفْسِكَ تَضَرُّعًا وَخِيفَةً وَدُونَ ٱلْجَهْرِ مِنَ ٱلْقَوْلِ بِٱلْغُدُوِّ وَٱلْـَٔاصَالِ وَلَا تَكُن مِّنَ ٱلْغَـٰفِلِينَ</a:t>
            </a:r>
          </a:p>
          <a:p>
            <a:pPr>
              <a:lnSpc>
                <a:spcPct val="100000"/>
              </a:lnSpc>
              <a:defRPr sz="2400">
                <a:solidFill>
                  <a:srgbClr val="3E5E5C"/>
                </a:solidFill>
                <a:latin typeface="Calibri"/>
              </a:defRPr>
            </a:pPr>
            <a:r>
              <a:t>And remember your Lord within your heart beseechingly and reverentially, without being loud, morning, and evening, and do not be among the heedless.</a:t>
            </a:r>
          </a:p>
        </p:txBody>
      </p:sp>
      <p:sp>
        <p:nvSpPr>
          <p:cNvPr id="3" name="Text Placeholder 2"/>
          <p:cNvSpPr>
            <a:spLocks noGrp="1"/>
          </p:cNvSpPr>
          <p:nvPr>
            <p:ph type="body" sz="quarter" idx="11"/>
          </p:nvPr>
        </p:nvSpPr>
        <p:spPr/>
        <p:txBody>
          <a:bodyPr/>
          <a:lstStyle/>
          <a:p>
            <a:r>
              <a:t>Al-A'raf 7:205</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إِنَّ ٱلَّذِينَ عِندَ رَبِّكَ لَا يَسْتَكْبِرُونَ عَنْ عِبَادَتِهِۦ وَيُسَبِّحُونَهُۥ وَلَهُۥ يَسْجُدُونَ </a:t>
            </a:r>
          </a:p>
          <a:p>
            <a:pPr>
              <a:lnSpc>
                <a:spcPct val="100000"/>
              </a:lnSpc>
              <a:defRPr sz="2400">
                <a:solidFill>
                  <a:srgbClr val="3E5E5C"/>
                </a:solidFill>
                <a:latin typeface="Calibri"/>
              </a:defRPr>
            </a:pPr>
            <a:r>
              <a:t>Indeed those who are [stationed] near your Lord do not disdain to worship Him. They glorify Him and prostrate to Him.</a:t>
            </a:r>
          </a:p>
        </p:txBody>
      </p:sp>
      <p:sp>
        <p:nvSpPr>
          <p:cNvPr id="3" name="Text Placeholder 2"/>
          <p:cNvSpPr>
            <a:spLocks noGrp="1"/>
          </p:cNvSpPr>
          <p:nvPr>
            <p:ph type="body" sz="quarter" idx="11"/>
          </p:nvPr>
        </p:nvSpPr>
        <p:spPr/>
        <p:txBody>
          <a:bodyPr/>
          <a:lstStyle/>
          <a:p>
            <a:r>
              <a:t>Al-A'raf 7:206</a:t>
            </a:r>
          </a:p>
        </p:txBody>
      </p:sp>
      <p:sp>
        <p:nvSpPr>
          <p:cNvPr id="4" name="Text Placeholder 3"/>
          <p:cNvSpPr>
            <a:spLocks noGrp="1"/>
          </p:cNvSpPr>
          <p:nvPr>
            <p:ph type="body" sz="quarter" idx="12"/>
          </p:nvPr>
        </p:nvSpPr>
        <p:spPr/>
        <p:txBody>
          <a:bodyPr/>
          <a:lstStyle/>
          <a:p>
            <a:pPr algn="ctr">
              <a:spcAft>
                <a:spcPts val="0"/>
              </a:spcAft>
              <a:defRPr sz="4000">
                <a:solidFill>
                  <a:srgbClr val="777764"/>
                </a:solidFill>
                <a:latin typeface="Scheherazade"/>
              </a:defRPr>
            </a:pPr>
            <a:r>
              <a:t>۩</a:t>
            </a:r>
          </a:p>
          <a:p>
            <a:pPr algn="ctr">
              <a:defRPr sz="2000" b="0">
                <a:solidFill>
                  <a:srgbClr val="3E5E5C"/>
                </a:solidFill>
              </a:defRPr>
            </a:pPr>
            <a:r>
              <a:t>MUSTAHAB</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92500" lnSpcReduction="10000"/>
          </a:bodyPr>
          <a:lstStyle/>
          <a:p>
            <a:pPr>
              <a:lnSpc>
                <a:spcPct val="150000"/>
              </a:lnSpc>
              <a:defRPr sz="4200">
                <a:solidFill>
                  <a:srgbClr val="2F4858"/>
                </a:solidFill>
                <a:latin typeface="Scheherazade"/>
              </a:defRPr>
            </a:pPr>
            <a:r>
              <a:t>فَوَسْوَسَ لَهُمَا ٱلشَّيْطَـٰنُ لِيُبْدِىَ لَهُمَا مَا وُۥرِىَ عَنْهُمَا مِن سَوْءَٰتِهِمَا وَقَالَ مَا نَهَىٰكُمَا رَبُّكُمَا عَنْ هَـٰذِهِ ٱلشَّجَرَةِ إِلَّآ أَن تَكُونَا مَلَكَيْنِ أَوْ تَكُونَا مِنَ ٱلْخَـٰلِدِينَ</a:t>
            </a:r>
          </a:p>
          <a:p>
            <a:pPr>
              <a:lnSpc>
                <a:spcPct val="100000"/>
              </a:lnSpc>
              <a:defRPr sz="2400">
                <a:solidFill>
                  <a:srgbClr val="3E5E5C"/>
                </a:solidFill>
                <a:latin typeface="Calibri"/>
              </a:defRPr>
            </a:pPr>
            <a:r>
              <a:t>Then Satan tempted them, to expose to them what was hidden from them of their nakedness, and he said, ‘Your Lord has only forbidden you from this tree lest you should become angels, or lest you become immortal.’</a:t>
            </a:r>
          </a:p>
        </p:txBody>
      </p:sp>
      <p:sp>
        <p:nvSpPr>
          <p:cNvPr id="3" name="Text Placeholder 2"/>
          <p:cNvSpPr>
            <a:spLocks noGrp="1"/>
          </p:cNvSpPr>
          <p:nvPr>
            <p:ph type="body" sz="quarter" idx="11"/>
          </p:nvPr>
        </p:nvSpPr>
        <p:spPr/>
        <p:txBody>
          <a:bodyPr/>
          <a:lstStyle/>
          <a:p>
            <a:r>
              <a:t>Al-A'raf 7:20</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وَقَاسَمَهُمَآ إِنِّى لَكُمَا لَمِنَ ٱلنَّـٰصِحِينَ</a:t>
            </a:r>
          </a:p>
          <a:p>
            <a:pPr>
              <a:lnSpc>
                <a:spcPct val="100000"/>
              </a:lnSpc>
              <a:defRPr sz="2400">
                <a:solidFill>
                  <a:srgbClr val="3E5E5C"/>
                </a:solidFill>
                <a:latin typeface="Calibri"/>
              </a:defRPr>
            </a:pPr>
            <a:r>
              <a:t>And he swore to them, ‘I am indeed your well-wisher.’</a:t>
            </a:r>
          </a:p>
        </p:txBody>
      </p:sp>
      <p:sp>
        <p:nvSpPr>
          <p:cNvPr id="3" name="Text Placeholder 2"/>
          <p:cNvSpPr>
            <a:spLocks noGrp="1"/>
          </p:cNvSpPr>
          <p:nvPr>
            <p:ph type="body" sz="quarter" idx="11"/>
          </p:nvPr>
        </p:nvSpPr>
        <p:spPr/>
        <p:txBody>
          <a:bodyPr/>
          <a:lstStyle/>
          <a:p>
            <a:r>
              <a:t>Al-A'raf 7:21</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92500" lnSpcReduction="20000"/>
          </a:bodyPr>
          <a:lstStyle/>
          <a:p>
            <a:pPr>
              <a:lnSpc>
                <a:spcPct val="150000"/>
              </a:lnSpc>
              <a:defRPr sz="4200">
                <a:solidFill>
                  <a:srgbClr val="2F4858"/>
                </a:solidFill>
                <a:latin typeface="Scheherazade"/>
              </a:defRPr>
            </a:pPr>
            <a:r>
              <a:t>فَدَلَّىٰهُمَا بِغُرُورٍ ۚ فَلَمَّا ذَاقَا ٱلشَّجَرَةَ بَدَتْ لَهُمَا سَوْءَٰتُهُمَا وَطَفِقَا يَخْصِفَانِ عَلَيْهِمَا مِن وَرَقِ ٱلْجَنَّةِ ۖ وَنَادَىٰهُمَا رَبُّهُمَآ أَلَمْ أَنْهَكُمَا عَن تِلْكُمَا ٱلشَّجَرَةِ وَأَقُل لَّكُمَآ إِنَّ ٱلشَّيْطَـٰنَ لَكُمَا عَدُوٌّ مُّبِينٌ</a:t>
            </a:r>
          </a:p>
          <a:p>
            <a:pPr>
              <a:lnSpc>
                <a:spcPct val="100000"/>
              </a:lnSpc>
              <a:defRPr sz="2400">
                <a:solidFill>
                  <a:srgbClr val="3E5E5C"/>
                </a:solidFill>
                <a:latin typeface="Calibri"/>
              </a:defRPr>
            </a:pPr>
            <a:r>
              <a:t>Thus he brought about their fall by deception. So when they tasted of the tree, their nakedness became exposed to them, and they began to stitch over themselves with the leaves of paradise. Their Lord called out to them, ‘Did I not forbid you from that tree, and tell you, ‘‘Satan is indeed your manifest enemy?’’ ’</a:t>
            </a:r>
          </a:p>
        </p:txBody>
      </p:sp>
      <p:sp>
        <p:nvSpPr>
          <p:cNvPr id="3" name="Text Placeholder 2"/>
          <p:cNvSpPr>
            <a:spLocks noGrp="1"/>
          </p:cNvSpPr>
          <p:nvPr>
            <p:ph type="body" sz="quarter" idx="11"/>
          </p:nvPr>
        </p:nvSpPr>
        <p:spPr/>
        <p:txBody>
          <a:bodyPr/>
          <a:lstStyle/>
          <a:p>
            <a:r>
              <a:t>Al-A'raf 7:22</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قَالَا رَبَّنَا ظَلَمْنَآ أَنفُسَنَا وَإِن لَّمْ تَغْفِرْ لَنَا وَتَرْحَمْنَا لَنَكُونَنَّ مِنَ ٱلْخَـٰسِرِينَ</a:t>
            </a:r>
          </a:p>
          <a:p>
            <a:pPr>
              <a:lnSpc>
                <a:spcPct val="100000"/>
              </a:lnSpc>
              <a:defRPr sz="2400">
                <a:solidFill>
                  <a:srgbClr val="3E5E5C"/>
                </a:solidFill>
                <a:latin typeface="Calibri"/>
              </a:defRPr>
            </a:pPr>
            <a:r>
              <a:t>They said, ‘Our Lord, we have wronged ourselves! If You do not forgive us and have mercy upon us, we will surely be among the losers.’</a:t>
            </a:r>
          </a:p>
        </p:txBody>
      </p:sp>
      <p:sp>
        <p:nvSpPr>
          <p:cNvPr id="3" name="Text Placeholder 2"/>
          <p:cNvSpPr>
            <a:spLocks noGrp="1"/>
          </p:cNvSpPr>
          <p:nvPr>
            <p:ph type="body" sz="quarter" idx="11"/>
          </p:nvPr>
        </p:nvSpPr>
        <p:spPr/>
        <p:txBody>
          <a:bodyPr/>
          <a:lstStyle/>
          <a:p>
            <a:r>
              <a:t>Al-A'raf 7:23</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قَالَ ٱهْبِطُوا۟ بَعْضُكُمْ لِبَعْضٍ عَدُوٌّ ۖ وَلَكُمْ فِى ٱلْأَرْضِ مُسْتَقَرٌّ وَمَتَـٰعٌ إِلَىٰ حِينٍ</a:t>
            </a:r>
          </a:p>
          <a:p>
            <a:pPr>
              <a:lnSpc>
                <a:spcPct val="100000"/>
              </a:lnSpc>
              <a:defRPr sz="2400">
                <a:solidFill>
                  <a:srgbClr val="3E5E5C"/>
                </a:solidFill>
                <a:latin typeface="Calibri"/>
              </a:defRPr>
            </a:pPr>
            <a:r>
              <a:t>He said, ‘Get down, being enemies of one another! On the earth shall be your abode and sustenance for a time.’</a:t>
            </a:r>
          </a:p>
        </p:txBody>
      </p:sp>
      <p:sp>
        <p:nvSpPr>
          <p:cNvPr id="3" name="Text Placeholder 2"/>
          <p:cNvSpPr>
            <a:spLocks noGrp="1"/>
          </p:cNvSpPr>
          <p:nvPr>
            <p:ph type="body" sz="quarter" idx="11"/>
          </p:nvPr>
        </p:nvSpPr>
        <p:spPr/>
        <p:txBody>
          <a:bodyPr/>
          <a:lstStyle/>
          <a:p>
            <a:r>
              <a:t>Al-A'raf 7:24</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قَالَ فِيهَا تَحْيَوْنَ وَفِيهَا تَمُوتُونَ وَمِنْهَا تُخْرَجُونَ</a:t>
            </a:r>
          </a:p>
          <a:p>
            <a:pPr>
              <a:lnSpc>
                <a:spcPct val="100000"/>
              </a:lnSpc>
              <a:defRPr sz="2400">
                <a:solidFill>
                  <a:srgbClr val="3E5E5C"/>
                </a:solidFill>
                <a:latin typeface="Calibri"/>
              </a:defRPr>
            </a:pPr>
            <a:r>
              <a:t>He said, ‘In it you will live, and in it you will die; and from it you will be raised [from the dead].’</a:t>
            </a:r>
          </a:p>
        </p:txBody>
      </p:sp>
      <p:sp>
        <p:nvSpPr>
          <p:cNvPr id="3" name="Text Placeholder 2"/>
          <p:cNvSpPr>
            <a:spLocks noGrp="1"/>
          </p:cNvSpPr>
          <p:nvPr>
            <p:ph type="body" sz="quarter" idx="11"/>
          </p:nvPr>
        </p:nvSpPr>
        <p:spPr/>
        <p:txBody>
          <a:bodyPr/>
          <a:lstStyle/>
          <a:p>
            <a:r>
              <a:t>Al-A'raf 7:25</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يَـٰبَنِىٓ ءَادَمَ قَدْ أَنزَلْنَا عَلَيْكُمْ لِبَاسًا يُوَٰرِى سَوْءَٰتِكُمْ وَرِيشًا ۖ وَلِبَاسُ ٱلتَّقْوَىٰ ذَٰلِكَ خَيْرٌ ۚ ذَٰلِكَ مِنْ ءَايَـٰتِ ٱللَّهِ لَعَلَّهُمْ يَذَّكَّرُونَ</a:t>
            </a:r>
          </a:p>
          <a:p>
            <a:pPr>
              <a:lnSpc>
                <a:spcPct val="100000"/>
              </a:lnSpc>
              <a:defRPr sz="2400">
                <a:solidFill>
                  <a:srgbClr val="3E5E5C"/>
                </a:solidFill>
                <a:latin typeface="Calibri"/>
              </a:defRPr>
            </a:pPr>
            <a:r>
              <a:t>‘O Children of Adam! We have certainly sent down to you garments to cover your nakedness, and for adornment. Yet the garment of Godwariness—that is the best.’ That is [one] of Allah’s signs, so that they may take admonition.</a:t>
            </a:r>
          </a:p>
        </p:txBody>
      </p:sp>
      <p:sp>
        <p:nvSpPr>
          <p:cNvPr id="3" name="Text Placeholder 2"/>
          <p:cNvSpPr>
            <a:spLocks noGrp="1"/>
          </p:cNvSpPr>
          <p:nvPr>
            <p:ph type="body" sz="quarter" idx="11"/>
          </p:nvPr>
        </p:nvSpPr>
        <p:spPr/>
        <p:txBody>
          <a:bodyPr/>
          <a:lstStyle/>
          <a:p>
            <a:r>
              <a:t>Al-A'raf 7:26</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85000" lnSpcReduction="10000"/>
          </a:bodyPr>
          <a:lstStyle/>
          <a:p>
            <a:pPr>
              <a:lnSpc>
                <a:spcPct val="150000"/>
              </a:lnSpc>
              <a:defRPr sz="4200">
                <a:solidFill>
                  <a:srgbClr val="2F4858"/>
                </a:solidFill>
                <a:latin typeface="Scheherazade"/>
              </a:defRPr>
            </a:pPr>
            <a:r>
              <a:t>يَـٰبَنِىٓ ءَادَمَ لَا يَفْتِنَنَّكُمُ ٱلشَّيْطَـٰنُ كَمَآ أَخْرَجَ أَبَوَيْكُم مِّنَ ٱلْجَنَّةِ يَنزِعُ عَنْهُمَا لِبَاسَهُمَا لِيُرِيَهُمَا سَوْءَٰتِهِمَآ ۗ إِنَّهُۥ يَرَىٰكُمْ هُوَ وَقَبِيلُهُۥ مِنْ حَيْثُ لَا تَرَوْنَهُمْ ۗ إِنَّا جَعَلْنَا ٱلشَّيَـٰطِينَ أَوْلِيَآءَ لِلَّذِينَ لَا يُؤْمِنُونَ</a:t>
            </a:r>
          </a:p>
          <a:p>
            <a:pPr>
              <a:lnSpc>
                <a:spcPct val="100000"/>
              </a:lnSpc>
              <a:defRPr sz="2400">
                <a:solidFill>
                  <a:srgbClr val="3E5E5C"/>
                </a:solidFill>
                <a:latin typeface="Calibri"/>
              </a:defRPr>
            </a:pPr>
            <a:r>
              <a:t>‘O Children of Adam! Do not let Satan tempt you, like he expelled your parents from paradise, stripping them of their garments to expose to them their nakedness. Indeed he sees you—he and his hosts—whence you do not see them. We have indeed made the devils friends of those who have no faith.’</a:t>
            </a:r>
          </a:p>
        </p:txBody>
      </p:sp>
      <p:sp>
        <p:nvSpPr>
          <p:cNvPr id="3" name="Text Placeholder 2"/>
          <p:cNvSpPr>
            <a:spLocks noGrp="1"/>
          </p:cNvSpPr>
          <p:nvPr>
            <p:ph type="body" sz="quarter" idx="11"/>
          </p:nvPr>
        </p:nvSpPr>
        <p:spPr/>
        <p:txBody>
          <a:bodyPr/>
          <a:lstStyle/>
          <a:p>
            <a:r>
              <a:t>Al-A'raf 7:27</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الٓمٓصٓ</a:t>
            </a:r>
          </a:p>
          <a:p>
            <a:pPr>
              <a:lnSpc>
                <a:spcPct val="100000"/>
              </a:lnSpc>
              <a:defRPr sz="2400">
                <a:solidFill>
                  <a:srgbClr val="3E5E5C"/>
                </a:solidFill>
                <a:latin typeface="Calibri"/>
              </a:defRPr>
            </a:pPr>
            <a:r>
              <a:t>Alif, Lam, Mim, Suad.</a:t>
            </a:r>
          </a:p>
        </p:txBody>
      </p:sp>
      <p:sp>
        <p:nvSpPr>
          <p:cNvPr id="3" name="Text Placeholder 2"/>
          <p:cNvSpPr>
            <a:spLocks noGrp="1"/>
          </p:cNvSpPr>
          <p:nvPr>
            <p:ph type="body" sz="quarter" idx="11"/>
          </p:nvPr>
        </p:nvSpPr>
        <p:spPr/>
        <p:txBody>
          <a:bodyPr/>
          <a:lstStyle/>
          <a:p>
            <a:r>
              <a:t>Al-A'raf 7:1</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وَإِذَا فَعَلُوا۟ فَـٰحِشَةً قَالُوا۟ وَجَدْنَا عَلَيْهَآ ءَابَآءَنَا وَٱللَّهُ أَمَرَنَا بِهَا ۗ قُلْ إِنَّ ٱللَّهَ لَا يَأْمُرُ بِٱلْفَحْشَآءِ ۖ أَتَقُولُونَ عَلَى ٱللَّهِ مَا لَا تَعْلَمُونَ</a:t>
            </a:r>
          </a:p>
          <a:p>
            <a:pPr>
              <a:lnSpc>
                <a:spcPct val="100000"/>
              </a:lnSpc>
              <a:defRPr sz="2400">
                <a:solidFill>
                  <a:srgbClr val="3E5E5C"/>
                </a:solidFill>
                <a:latin typeface="Calibri"/>
              </a:defRPr>
            </a:pPr>
            <a:r>
              <a:t>When they commit an indecency, they say, ‘We found our fathers practising it, and Allah has enjoined it upon us.’ Say, ‘Indeed Allah does not enjoin indecencies. Do you attribute to Allah what you do not know?’</a:t>
            </a:r>
          </a:p>
        </p:txBody>
      </p:sp>
      <p:sp>
        <p:nvSpPr>
          <p:cNvPr id="3" name="Text Placeholder 2"/>
          <p:cNvSpPr>
            <a:spLocks noGrp="1"/>
          </p:cNvSpPr>
          <p:nvPr>
            <p:ph type="body" sz="quarter" idx="11"/>
          </p:nvPr>
        </p:nvSpPr>
        <p:spPr/>
        <p:txBody>
          <a:bodyPr/>
          <a:lstStyle/>
          <a:p>
            <a:r>
              <a:t>Al-A'raf 7:28</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قُلْ أَمَرَ رَبِّى بِٱلْقِسْطِ ۖ وَأَقِيمُوا۟ وُجُوهَكُمْ عِندَ كُلِّ مَسْجِدٍ وَٱدْعُوهُ مُخْلِصِينَ لَهُ ٱلدِّينَ ۚ كَمَا بَدَأَكُمْ تَعُودُونَ</a:t>
            </a:r>
          </a:p>
          <a:p>
            <a:pPr>
              <a:lnSpc>
                <a:spcPct val="100000"/>
              </a:lnSpc>
              <a:defRPr sz="2400">
                <a:solidFill>
                  <a:srgbClr val="3E5E5C"/>
                </a:solidFill>
                <a:latin typeface="Calibri"/>
              </a:defRPr>
            </a:pPr>
            <a:r>
              <a:t>Say, ‘My Lord has enjoined justice,’ and [He has enjoined,] ‘Set your heart [on Him] at every occasion of prayer, and invoke Him, putting your exclusive faith in Him. Even as He brought you forth in the beginning, so will you return.’</a:t>
            </a:r>
          </a:p>
        </p:txBody>
      </p:sp>
      <p:sp>
        <p:nvSpPr>
          <p:cNvPr id="3" name="Text Placeholder 2"/>
          <p:cNvSpPr>
            <a:spLocks noGrp="1"/>
          </p:cNvSpPr>
          <p:nvPr>
            <p:ph type="body" sz="quarter" idx="11"/>
          </p:nvPr>
        </p:nvSpPr>
        <p:spPr/>
        <p:txBody>
          <a:bodyPr/>
          <a:lstStyle/>
          <a:p>
            <a:r>
              <a:t>Al-A'raf 7:29</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فَرِيقًا هَدَىٰ وَفَرِيقًا حَقَّ عَلَيْهِمُ ٱلضَّلَـٰلَةُ ۗ إِنَّهُمُ ٱتَّخَذُوا۟ ٱلشَّيَـٰطِينَ أَوْلِيَآءَ مِن دُونِ ٱللَّهِ وَيَحْسَبُونَ أَنَّهُم مُّهْتَدُونَ</a:t>
            </a:r>
          </a:p>
          <a:p>
            <a:pPr>
              <a:lnSpc>
                <a:spcPct val="100000"/>
              </a:lnSpc>
              <a:defRPr sz="2400">
                <a:solidFill>
                  <a:srgbClr val="3E5E5C"/>
                </a:solidFill>
                <a:latin typeface="Calibri"/>
              </a:defRPr>
            </a:pPr>
            <a:r>
              <a:t>A part [of mankind] He has guided and a part has deserved [to be consigned to] error, for they took devils for guardians instead of Allah, and supposed they were guided.</a:t>
            </a:r>
          </a:p>
        </p:txBody>
      </p:sp>
      <p:sp>
        <p:nvSpPr>
          <p:cNvPr id="3" name="Text Placeholder 2"/>
          <p:cNvSpPr>
            <a:spLocks noGrp="1"/>
          </p:cNvSpPr>
          <p:nvPr>
            <p:ph type="body" sz="quarter" idx="11"/>
          </p:nvPr>
        </p:nvSpPr>
        <p:spPr/>
        <p:txBody>
          <a:bodyPr/>
          <a:lstStyle/>
          <a:p>
            <a:r>
              <a:t>Al-A'raf 7:30</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يَـٰبَنِىٓ ءَادَمَ خُذُوا۟ زِينَتَكُمْ عِندَ كُلِّ مَسْجِدٍ وَكُلُوا۟ وَٱشْرَبُوا۟ وَلَا تُسْرِفُوٓا۟ ۚ إِنَّهُۥ لَا يُحِبُّ ٱلْمُسْرِفِينَ</a:t>
            </a:r>
          </a:p>
          <a:p>
            <a:pPr>
              <a:lnSpc>
                <a:spcPct val="100000"/>
              </a:lnSpc>
              <a:defRPr sz="2400">
                <a:solidFill>
                  <a:srgbClr val="3E5E5C"/>
                </a:solidFill>
                <a:latin typeface="Calibri"/>
              </a:defRPr>
            </a:pPr>
            <a:r>
              <a:t>O Children of Adam! Put on your adornment on every occasion of prayer, and eat and drink, but do not waste; indeed, He does not like the wasteful.</a:t>
            </a:r>
          </a:p>
        </p:txBody>
      </p:sp>
      <p:sp>
        <p:nvSpPr>
          <p:cNvPr id="3" name="Text Placeholder 2"/>
          <p:cNvSpPr>
            <a:spLocks noGrp="1"/>
          </p:cNvSpPr>
          <p:nvPr>
            <p:ph type="body" sz="quarter" idx="11"/>
          </p:nvPr>
        </p:nvSpPr>
        <p:spPr/>
        <p:txBody>
          <a:bodyPr/>
          <a:lstStyle/>
          <a:p>
            <a:r>
              <a:t>Al-A'raf 7:31</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92500" lnSpcReduction="20000"/>
          </a:bodyPr>
          <a:lstStyle/>
          <a:p>
            <a:pPr>
              <a:lnSpc>
                <a:spcPct val="150000"/>
              </a:lnSpc>
              <a:defRPr sz="4200">
                <a:solidFill>
                  <a:srgbClr val="2F4858"/>
                </a:solidFill>
                <a:latin typeface="Scheherazade"/>
              </a:defRPr>
            </a:pPr>
            <a:r>
              <a:t>قُلْ مَنْ حَرَّمَ زِينَةَ ٱللَّهِ ٱلَّتِىٓ أَخْرَجَ لِعِبَادِهِۦ وَٱلطَّيِّبَـٰتِ مِنَ ٱلرِّزْقِ ۚ قُلْ هِىَ لِلَّذِينَ ءَامَنُوا۟ فِى ٱلْحَيَوٰةِ ٱلدُّنْيَا خَالِصَةً يَوْمَ ٱلْقِيَـٰمَةِ ۗ كَذَٰلِكَ نُفَصِّلُ ٱلْـَٔايَـٰتِ لِقَوْمٍ يَعْلَمُونَ</a:t>
            </a:r>
          </a:p>
          <a:p>
            <a:pPr>
              <a:lnSpc>
                <a:spcPct val="100000"/>
              </a:lnSpc>
              <a:defRPr sz="2400">
                <a:solidFill>
                  <a:srgbClr val="3E5E5C"/>
                </a:solidFill>
                <a:latin typeface="Calibri"/>
              </a:defRPr>
            </a:pPr>
            <a:r>
              <a:t>Say, ‘Who has forbidden the adornment of Allah which He has brought forth for His servants, and the good things of [His] provision?’ Say, ‘These are for the faithful in the life of this world, and exclusively for them on the Day of Resurrection.’ Thus do We elaborate the signs for a people who have knowledge.</a:t>
            </a:r>
          </a:p>
        </p:txBody>
      </p:sp>
      <p:sp>
        <p:nvSpPr>
          <p:cNvPr id="3" name="Text Placeholder 2"/>
          <p:cNvSpPr>
            <a:spLocks noGrp="1"/>
          </p:cNvSpPr>
          <p:nvPr>
            <p:ph type="body" sz="quarter" idx="11"/>
          </p:nvPr>
        </p:nvSpPr>
        <p:spPr/>
        <p:txBody>
          <a:bodyPr/>
          <a:lstStyle/>
          <a:p>
            <a:r>
              <a:t>Al-A'raf 7:32</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92500"/>
          </a:bodyPr>
          <a:lstStyle/>
          <a:p>
            <a:pPr>
              <a:lnSpc>
                <a:spcPct val="150000"/>
              </a:lnSpc>
              <a:defRPr sz="4200">
                <a:solidFill>
                  <a:srgbClr val="2F4858"/>
                </a:solidFill>
                <a:latin typeface="Scheherazade"/>
              </a:defRPr>
            </a:pPr>
            <a:r>
              <a:t>قُلْ إِنَّمَا حَرَّمَ رَبِّىَ ٱلْفَوَٰحِشَ مَا ظَهَرَ مِنْهَا وَمَا بَطَنَ وَٱلْإِثْمَ وَٱلْبَغْىَ بِغَيْرِ ٱلْحَقِّ وَأَن تُشْرِكُوا۟ بِٱللَّهِ مَا لَمْ يُنَزِّلْ بِهِۦ سُلْطَـٰنًا وَأَن تَقُولُوا۟ عَلَى ٱللَّهِ مَا لَا تَعْلَمُونَ</a:t>
            </a:r>
          </a:p>
          <a:p>
            <a:pPr>
              <a:lnSpc>
                <a:spcPct val="100000"/>
              </a:lnSpc>
              <a:defRPr sz="2400">
                <a:solidFill>
                  <a:srgbClr val="3E5E5C"/>
                </a:solidFill>
                <a:latin typeface="Calibri"/>
              </a:defRPr>
            </a:pPr>
            <a:r>
              <a:t>Say, ‘My Lord has only forbidden indecencies, the outward among them and the inward ones, and sin and undue aggression, and that you should ascribe to Allah partners for which He has not sent down any authority, and that you should attribute to Allah what you do not know.’</a:t>
            </a:r>
          </a:p>
        </p:txBody>
      </p:sp>
      <p:sp>
        <p:nvSpPr>
          <p:cNvPr id="3" name="Text Placeholder 2"/>
          <p:cNvSpPr>
            <a:spLocks noGrp="1"/>
          </p:cNvSpPr>
          <p:nvPr>
            <p:ph type="body" sz="quarter" idx="11"/>
          </p:nvPr>
        </p:nvSpPr>
        <p:spPr/>
        <p:txBody>
          <a:bodyPr/>
          <a:lstStyle/>
          <a:p>
            <a:r>
              <a:t>Al-A'raf 7:33</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وَلِكُلِّ أُمَّةٍ أَجَلٌ ۖ فَإِذَا جَآءَ أَجَلُهُمْ لَا يَسْتَأْخِرُونَ سَاعَةً ۖ وَلَا يَسْتَقْدِمُونَ</a:t>
            </a:r>
          </a:p>
          <a:p>
            <a:pPr>
              <a:lnSpc>
                <a:spcPct val="100000"/>
              </a:lnSpc>
              <a:defRPr sz="2400">
                <a:solidFill>
                  <a:srgbClr val="3E5E5C"/>
                </a:solidFill>
                <a:latin typeface="Calibri"/>
              </a:defRPr>
            </a:pPr>
            <a:r>
              <a:t>There is a [preordained] time for every nation: when their time comes, they shall not defer it by a single hour nor shall they advance it.</a:t>
            </a:r>
          </a:p>
        </p:txBody>
      </p:sp>
      <p:sp>
        <p:nvSpPr>
          <p:cNvPr id="3" name="Text Placeholder 2"/>
          <p:cNvSpPr>
            <a:spLocks noGrp="1"/>
          </p:cNvSpPr>
          <p:nvPr>
            <p:ph type="body" sz="quarter" idx="11"/>
          </p:nvPr>
        </p:nvSpPr>
        <p:spPr/>
        <p:txBody>
          <a:bodyPr/>
          <a:lstStyle/>
          <a:p>
            <a:r>
              <a:t>Al-A'raf 7:34</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يَـٰبَنِىٓ ءَادَمَ إِمَّا يَأْتِيَنَّكُمْ رُسُلٌ مِّنكُمْ يَقُصُّونَ عَلَيْكُمْ ءَايَـٰتِى ۙ فَمَنِ ٱتَّقَىٰ وَأَصْلَحَ فَلَا خَوْفٌ عَلَيْهِمْ وَلَا هُمْ يَحْزَنُونَ</a:t>
            </a:r>
          </a:p>
          <a:p>
            <a:pPr>
              <a:lnSpc>
                <a:spcPct val="100000"/>
              </a:lnSpc>
              <a:defRPr sz="2400">
                <a:solidFill>
                  <a:srgbClr val="3E5E5C"/>
                </a:solidFill>
                <a:latin typeface="Calibri"/>
              </a:defRPr>
            </a:pPr>
            <a:r>
              <a:t>O Children of Adam! If there come to you apostles from among yourselves, recounting to you My signs, then those who are Godwary and righteous will have no fear, nor will they grieve.</a:t>
            </a:r>
          </a:p>
        </p:txBody>
      </p:sp>
      <p:sp>
        <p:nvSpPr>
          <p:cNvPr id="3" name="Text Placeholder 2"/>
          <p:cNvSpPr>
            <a:spLocks noGrp="1"/>
          </p:cNvSpPr>
          <p:nvPr>
            <p:ph type="body" sz="quarter" idx="11"/>
          </p:nvPr>
        </p:nvSpPr>
        <p:spPr/>
        <p:txBody>
          <a:bodyPr/>
          <a:lstStyle/>
          <a:p>
            <a:r>
              <a:t>Al-A'raf 7:35</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وَٱلَّذِينَ كَذَّبُوا۟ بِـَٔايَـٰتِنَا وَٱسْتَكْبَرُوا۟ عَنْهَآ أُو۟لَـٰٓئِكَ أَصْحَـٰبُ ٱلنَّارِ ۖ هُمْ فِيهَا خَـٰلِدُونَ</a:t>
            </a:r>
          </a:p>
          <a:p>
            <a:pPr>
              <a:lnSpc>
                <a:spcPct val="100000"/>
              </a:lnSpc>
              <a:defRPr sz="2400">
                <a:solidFill>
                  <a:srgbClr val="3E5E5C"/>
                </a:solidFill>
                <a:latin typeface="Calibri"/>
              </a:defRPr>
            </a:pPr>
            <a:r>
              <a:t>But those who deny Our signs and are disdainful of them, they shall be the inmates of the Fire and they shall remain in it [forever].</a:t>
            </a:r>
          </a:p>
        </p:txBody>
      </p:sp>
      <p:sp>
        <p:nvSpPr>
          <p:cNvPr id="3" name="Text Placeholder 2"/>
          <p:cNvSpPr>
            <a:spLocks noGrp="1"/>
          </p:cNvSpPr>
          <p:nvPr>
            <p:ph type="body" sz="quarter" idx="11"/>
          </p:nvPr>
        </p:nvSpPr>
        <p:spPr/>
        <p:txBody>
          <a:bodyPr/>
          <a:lstStyle/>
          <a:p>
            <a:r>
              <a:t>Al-A'raf 7:36</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85000" lnSpcReduction="20000"/>
          </a:bodyPr>
          <a:lstStyle/>
          <a:p>
            <a:pPr>
              <a:lnSpc>
                <a:spcPct val="150000"/>
              </a:lnSpc>
              <a:defRPr sz="4200">
                <a:solidFill>
                  <a:srgbClr val="2F4858"/>
                </a:solidFill>
                <a:latin typeface="Scheherazade"/>
              </a:defRPr>
            </a:pPr>
            <a:r>
              <a:t>فَمَنْ أَظْلَمُ مِمَّنِ ٱفْتَرَىٰ عَلَى ٱللَّهِ كَذِبًا أَوْ كَذَّبَ بِـَٔايَـٰتِهِۦٓ ۚ أُو۟لَـٰٓئِكَ يَنَالُهُمْ نَصِيبُهُم مِّنَ ٱلْكِتَـٰبِ ۖ حَتَّىٰٓ إِذَا جَآءَتْهُمْ رُسُلُنَا يَتَوَفَّوْنَهُمْ قَالُوٓا۟ أَيْنَ مَا كُنتُمْ تَدْعُونَ مِن دُونِ ٱللَّهِ ۖ قَالُوا۟ ضَلُّوا۟ عَنَّا وَشَهِدُوا۟ عَلَىٰٓ أَنفُسِهِمْ أَنَّهُمْ كَانُوا۟ كَـٰفِرِينَ</a:t>
            </a:r>
          </a:p>
          <a:p>
            <a:pPr>
              <a:lnSpc>
                <a:spcPct val="100000"/>
              </a:lnSpc>
              <a:defRPr sz="2400">
                <a:solidFill>
                  <a:srgbClr val="3E5E5C"/>
                </a:solidFill>
                <a:latin typeface="Calibri"/>
              </a:defRPr>
            </a:pPr>
            <a:r>
              <a:t>So who is a greater wrongdoer than him who fabricates a lie against Allah, or denies His signs? Their share, as decreed in the Book, shall reach them. When Our messengers come to take them away, they will say, ‘Where is that which you used to invoke besides Allah?’ They will say, ‘They have forsaken us,’ and they will testify against themselves that they were faithless.</a:t>
            </a:r>
          </a:p>
        </p:txBody>
      </p:sp>
      <p:sp>
        <p:nvSpPr>
          <p:cNvPr id="3" name="Text Placeholder 2"/>
          <p:cNvSpPr>
            <a:spLocks noGrp="1"/>
          </p:cNvSpPr>
          <p:nvPr>
            <p:ph type="body" sz="quarter" idx="11"/>
          </p:nvPr>
        </p:nvSpPr>
        <p:spPr/>
        <p:txBody>
          <a:bodyPr/>
          <a:lstStyle/>
          <a:p>
            <a:r>
              <a:t>Al-A'raf 7:37</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كِتَـٰبٌ أُنزِلَ إِلَيْكَ فَلَا يَكُن فِى صَدْرِكَ حَرَجٌ مِّنْهُ لِتُنذِرَ بِهِۦ وَذِكْرَىٰ لِلْمُؤْمِنِينَ</a:t>
            </a:r>
          </a:p>
          <a:p>
            <a:pPr>
              <a:lnSpc>
                <a:spcPct val="100000"/>
              </a:lnSpc>
              <a:defRPr sz="2400">
                <a:solidFill>
                  <a:srgbClr val="3E5E5C"/>
                </a:solidFill>
                <a:latin typeface="Calibri"/>
              </a:defRPr>
            </a:pPr>
            <a:r>
              <a:t>[This is] a Book that has been sent down to you—so let there be no disquiet in your heart on its account that you may warn thereby—and as an admonition for the faithful.</a:t>
            </a:r>
          </a:p>
        </p:txBody>
      </p:sp>
      <p:sp>
        <p:nvSpPr>
          <p:cNvPr id="3" name="Text Placeholder 2"/>
          <p:cNvSpPr>
            <a:spLocks noGrp="1"/>
          </p:cNvSpPr>
          <p:nvPr>
            <p:ph type="body" sz="quarter" idx="11"/>
          </p:nvPr>
        </p:nvSpPr>
        <p:spPr/>
        <p:txBody>
          <a:bodyPr/>
          <a:lstStyle/>
          <a:p>
            <a:r>
              <a:t>Al-A'raf 7:2</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77500" lnSpcReduction="20000"/>
          </a:bodyPr>
          <a:lstStyle/>
          <a:p>
            <a:pPr>
              <a:lnSpc>
                <a:spcPct val="150000"/>
              </a:lnSpc>
              <a:defRPr sz="4200">
                <a:solidFill>
                  <a:srgbClr val="2F4858"/>
                </a:solidFill>
                <a:latin typeface="Scheherazade"/>
              </a:defRPr>
            </a:pPr>
            <a:r>
              <a:t>قَالَ ٱدْخُلُوا۟ فِىٓ أُمَمٍ قَدْ خَلَتْ مِن قَبْلِكُم مِّنَ ٱلْجِنِّ وَٱلْإِنسِ فِى ٱلنَّارِ ۖ كُلَّمَا دَخَلَتْ أُمَّةٌ لَّعَنَتْ أُخْتَهَا ۖ حَتَّىٰٓ إِذَا ٱدَّارَكُوا۟ فِيهَا جَمِيعًا قَالَتْ أُخْرَىٰهُمْ لِأُولَىٰهُمْ رَبَّنَا هَـٰٓؤُلَآءِ أَضَلُّونَا فَـَٔاتِهِمْ عَذَابًا ضِعْفًا مِّنَ ٱلنَّارِ ۖ قَالَ لِكُلٍّ ضِعْفٌ وَلَـٰكِن لَّا تَعْلَمُونَ</a:t>
            </a:r>
          </a:p>
          <a:p>
            <a:pPr>
              <a:lnSpc>
                <a:spcPct val="100000"/>
              </a:lnSpc>
              <a:defRPr sz="2400">
                <a:solidFill>
                  <a:srgbClr val="3E5E5C"/>
                </a:solidFill>
                <a:latin typeface="Calibri"/>
              </a:defRPr>
            </a:pPr>
            <a:r>
              <a:t>He will say, ‘Enter the Fire, along with the nations of jinn and humans who passed before you!’ Every time that a nation enters [hell], it will curse its sister [nation]. When they all rejoin in it, the last of them will say about the first of them, ‘Our Lord, it was they who led us astray; so give them a double punishment of the Fire.’ He will say, ‘It is double for each [of you], but you do not know.’</a:t>
            </a:r>
          </a:p>
        </p:txBody>
      </p:sp>
      <p:sp>
        <p:nvSpPr>
          <p:cNvPr id="3" name="Text Placeholder 2"/>
          <p:cNvSpPr>
            <a:spLocks noGrp="1"/>
          </p:cNvSpPr>
          <p:nvPr>
            <p:ph type="body" sz="quarter" idx="11"/>
          </p:nvPr>
        </p:nvSpPr>
        <p:spPr/>
        <p:txBody>
          <a:bodyPr/>
          <a:lstStyle/>
          <a:p>
            <a:r>
              <a:t>Al-A'raf 7:38</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وَقَالَتْ أُولَىٰهُمْ لِأُخْرَىٰهُمْ فَمَا كَانَ لَكُمْ عَلَيْنَا مِن فَضْلٍ فَذُوقُوا۟ ٱلْعَذَابَ بِمَا كُنتُمْ تَكْسِبُونَ</a:t>
            </a:r>
          </a:p>
          <a:p>
            <a:pPr>
              <a:lnSpc>
                <a:spcPct val="100000"/>
              </a:lnSpc>
              <a:defRPr sz="2400">
                <a:solidFill>
                  <a:srgbClr val="3E5E5C"/>
                </a:solidFill>
                <a:latin typeface="Calibri"/>
              </a:defRPr>
            </a:pPr>
            <a:r>
              <a:t>And the first of them will say to the last of them, ‘You have no merit over us! So taste the punishment because of what you used to earn.’</a:t>
            </a:r>
          </a:p>
        </p:txBody>
      </p:sp>
      <p:sp>
        <p:nvSpPr>
          <p:cNvPr id="3" name="Text Placeholder 2"/>
          <p:cNvSpPr>
            <a:spLocks noGrp="1"/>
          </p:cNvSpPr>
          <p:nvPr>
            <p:ph type="body" sz="quarter" idx="11"/>
          </p:nvPr>
        </p:nvSpPr>
        <p:spPr/>
        <p:txBody>
          <a:bodyPr/>
          <a:lstStyle/>
          <a:p>
            <a:r>
              <a:t>Al-A'raf 7:39</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92500" lnSpcReduction="10000"/>
          </a:bodyPr>
          <a:lstStyle/>
          <a:p>
            <a:pPr>
              <a:lnSpc>
                <a:spcPct val="150000"/>
              </a:lnSpc>
              <a:defRPr sz="4200">
                <a:solidFill>
                  <a:srgbClr val="2F4858"/>
                </a:solidFill>
                <a:latin typeface="Scheherazade"/>
              </a:defRPr>
            </a:pPr>
            <a:r>
              <a:t>إِنَّ ٱلَّذِينَ كَذَّبُوا۟ بِـَٔايَـٰتِنَا وَٱسْتَكْبَرُوا۟ عَنْهَا لَا تُفَتَّحُ لَهُمْ أَبْوَٰبُ ٱلسَّمَآءِ وَلَا يَدْخُلُونَ ٱلْجَنَّةَ حَتَّىٰ يَلِجَ ٱلْجَمَلُ فِى سَمِّ ٱلْخِيَاطِ ۚ وَكَذَٰلِكَ نَجْزِى ٱلْمُجْرِمِينَ</a:t>
            </a:r>
          </a:p>
          <a:p>
            <a:pPr>
              <a:lnSpc>
                <a:spcPct val="100000"/>
              </a:lnSpc>
              <a:defRPr sz="2400">
                <a:solidFill>
                  <a:srgbClr val="3E5E5C"/>
                </a:solidFill>
                <a:latin typeface="Calibri"/>
              </a:defRPr>
            </a:pPr>
            <a:r>
              <a:t>Indeed, those who deny Our signs and are disdainful of them—the gates of the heaven will not be opened for them, nor shall they enter paradise until the camel passes through the needle’s eye, and thus do We requite the guilty.</a:t>
            </a:r>
          </a:p>
        </p:txBody>
      </p:sp>
      <p:sp>
        <p:nvSpPr>
          <p:cNvPr id="3" name="Text Placeholder 2"/>
          <p:cNvSpPr>
            <a:spLocks noGrp="1"/>
          </p:cNvSpPr>
          <p:nvPr>
            <p:ph type="body" sz="quarter" idx="11"/>
          </p:nvPr>
        </p:nvSpPr>
        <p:spPr/>
        <p:txBody>
          <a:bodyPr/>
          <a:lstStyle/>
          <a:p>
            <a:r>
              <a:t>Al-A'raf 7:40</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لَهُم مِّن جَهَنَّمَ مِهَادٌ وَمِن فَوْقِهِمْ غَوَاشٍ ۚ وَكَذَٰلِكَ نَجْزِى ٱلظَّـٰلِمِينَ</a:t>
            </a:r>
          </a:p>
          <a:p>
            <a:pPr>
              <a:lnSpc>
                <a:spcPct val="100000"/>
              </a:lnSpc>
              <a:defRPr sz="2400">
                <a:solidFill>
                  <a:srgbClr val="3E5E5C"/>
                </a:solidFill>
                <a:latin typeface="Calibri"/>
              </a:defRPr>
            </a:pPr>
            <a:r>
              <a:t>They shall have hell for their resting place, and over them shall be sheets [of fire], and thus do We requite the wrongdoers.</a:t>
            </a:r>
          </a:p>
        </p:txBody>
      </p:sp>
      <p:sp>
        <p:nvSpPr>
          <p:cNvPr id="3" name="Text Placeholder 2"/>
          <p:cNvSpPr>
            <a:spLocks noGrp="1"/>
          </p:cNvSpPr>
          <p:nvPr>
            <p:ph type="body" sz="quarter" idx="11"/>
          </p:nvPr>
        </p:nvSpPr>
        <p:spPr/>
        <p:txBody>
          <a:bodyPr/>
          <a:lstStyle/>
          <a:p>
            <a:r>
              <a:t>Al-A'raf 7:41</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وَٱلَّذِينَ ءَامَنُوا۟ وَعَمِلُوا۟ ٱلصَّـٰلِحَـٰتِ لَا نُكَلِّفُ نَفْسًا إِلَّا وُسْعَهَآ أُو۟لَـٰٓئِكَ أَصْحَـٰبُ ٱلْجَنَّةِ ۖ هُمْ فِيهَا خَـٰلِدُونَ</a:t>
            </a:r>
          </a:p>
          <a:p>
            <a:pPr>
              <a:lnSpc>
                <a:spcPct val="100000"/>
              </a:lnSpc>
              <a:defRPr sz="2400">
                <a:solidFill>
                  <a:srgbClr val="3E5E5C"/>
                </a:solidFill>
                <a:latin typeface="Calibri"/>
              </a:defRPr>
            </a:pPr>
            <a:r>
              <a:t>As for those who have faith and do righteous deeds—We task no soul except according to its capacity—they shall be the inhabitants of paradise, and they shall remain in it [forever].</a:t>
            </a:r>
          </a:p>
        </p:txBody>
      </p:sp>
      <p:sp>
        <p:nvSpPr>
          <p:cNvPr id="3" name="Text Placeholder 2"/>
          <p:cNvSpPr>
            <a:spLocks noGrp="1"/>
          </p:cNvSpPr>
          <p:nvPr>
            <p:ph type="body" sz="quarter" idx="11"/>
          </p:nvPr>
        </p:nvSpPr>
        <p:spPr/>
        <p:txBody>
          <a:bodyPr/>
          <a:lstStyle/>
          <a:p>
            <a:r>
              <a:t>Al-A'raf 7:42</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85000" lnSpcReduction="20000"/>
          </a:bodyPr>
          <a:lstStyle/>
          <a:p>
            <a:pPr>
              <a:lnSpc>
                <a:spcPct val="150000"/>
              </a:lnSpc>
              <a:defRPr sz="4200">
                <a:solidFill>
                  <a:srgbClr val="2F4858"/>
                </a:solidFill>
                <a:latin typeface="Scheherazade"/>
              </a:defRPr>
            </a:pPr>
            <a:r>
              <a:t>وَنَزَعْنَا مَا فِى صُدُورِهِم مِّنْ غِلٍّ تَجْرِى مِن تَحْتِهِمُ ٱلْأَنْهَـٰرُ ۖ وَقَالُوا۟ ٱلْحَمْدُ لِلَّهِ ٱلَّذِى هَدَىٰنَا لِهَـٰذَا وَمَا كُنَّا لِنَهْتَدِىَ لَوْلَآ أَنْ هَدَىٰنَا ٱللَّهُ ۖ لَقَدْ جَآءَتْ رُسُلُ رَبِّنَا بِٱلْحَقِّ ۖ وَنُودُوٓا۟ أَن تِلْكُمُ ٱلْجَنَّةُ أُورِثْتُمُوهَا بِمَا كُنتُمْ تَعْمَلُونَ</a:t>
            </a:r>
          </a:p>
          <a:p>
            <a:pPr>
              <a:lnSpc>
                <a:spcPct val="100000"/>
              </a:lnSpc>
              <a:defRPr sz="2400">
                <a:solidFill>
                  <a:srgbClr val="3E5E5C"/>
                </a:solidFill>
                <a:latin typeface="Calibri"/>
              </a:defRPr>
            </a:pPr>
            <a:r>
              <a:t>We will remove whatever rancour there is in their breasts, and streams will run for them. They will say, ‘All praise belongs to Allah, who guided us to this. We would have never been guided had not Allah guided us. Our Lord’s apostles had certainly brought the truth.’ And the call would be made to them: ‘This is paradise, which you have been given to inherit because of what you used to do!’</a:t>
            </a:r>
          </a:p>
        </p:txBody>
      </p:sp>
      <p:sp>
        <p:nvSpPr>
          <p:cNvPr id="3" name="Text Placeholder 2"/>
          <p:cNvSpPr>
            <a:spLocks noGrp="1"/>
          </p:cNvSpPr>
          <p:nvPr>
            <p:ph type="body" sz="quarter" idx="11"/>
          </p:nvPr>
        </p:nvSpPr>
        <p:spPr/>
        <p:txBody>
          <a:bodyPr/>
          <a:lstStyle/>
          <a:p>
            <a:r>
              <a:t>Al-A'raf 7:43</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92500" lnSpcReduction="10000"/>
          </a:bodyPr>
          <a:lstStyle/>
          <a:p>
            <a:pPr>
              <a:lnSpc>
                <a:spcPct val="150000"/>
              </a:lnSpc>
              <a:defRPr sz="4200">
                <a:solidFill>
                  <a:srgbClr val="2F4858"/>
                </a:solidFill>
                <a:latin typeface="Scheherazade"/>
              </a:defRPr>
            </a:pPr>
            <a:r>
              <a:t>وَنَادَىٰٓ أَصْحَـٰبُ ٱلْجَنَّةِ أَصْحَـٰبَ ٱلنَّارِ أَن قَدْ وَجَدْنَا مَا وَعَدَنَا رَبُّنَا حَقًّا فَهَلْ وَجَدتُّم مَّا وَعَدَ رَبُّكُمْ حَقًّا ۖ قَالُوا۟ نَعَمْ ۚ فَأَذَّنَ مُؤَذِّنٌۢ بَيْنَهُمْ أَن لَّعْنَةُ ٱللَّهِ عَلَى ٱلظَّـٰلِمِينَ</a:t>
            </a:r>
          </a:p>
          <a:p>
            <a:pPr>
              <a:lnSpc>
                <a:spcPct val="100000"/>
              </a:lnSpc>
              <a:defRPr sz="2400">
                <a:solidFill>
                  <a:srgbClr val="3E5E5C"/>
                </a:solidFill>
                <a:latin typeface="Calibri"/>
              </a:defRPr>
            </a:pPr>
            <a:r>
              <a:t>The inhabitants of paradise will call out to the inmates of the Fire, ‘We found what our Lord promised us to be true; did you find what your Lord promised you to be true?’ ‘Yes,’ they will say. Then a caller will announce in their midst, ‘May Allah’s curse be on the wrongdoers!’</a:t>
            </a:r>
          </a:p>
        </p:txBody>
      </p:sp>
      <p:sp>
        <p:nvSpPr>
          <p:cNvPr id="3" name="Text Placeholder 2"/>
          <p:cNvSpPr>
            <a:spLocks noGrp="1"/>
          </p:cNvSpPr>
          <p:nvPr>
            <p:ph type="body" sz="quarter" idx="11"/>
          </p:nvPr>
        </p:nvSpPr>
        <p:spPr/>
        <p:txBody>
          <a:bodyPr/>
          <a:lstStyle/>
          <a:p>
            <a:r>
              <a:t>Al-A'raf 7:44</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ٱلَّذِينَ يَصُدُّونَ عَن سَبِيلِ ٱللَّهِ وَيَبْغُونَهَا عِوَجًا وَهُم بِٱلْـَٔاخِرَةِ كَـٰفِرُونَ</a:t>
            </a:r>
          </a:p>
          <a:p>
            <a:pPr>
              <a:lnSpc>
                <a:spcPct val="100000"/>
              </a:lnSpc>
              <a:defRPr sz="2400">
                <a:solidFill>
                  <a:srgbClr val="3E5E5C"/>
                </a:solidFill>
                <a:latin typeface="Calibri"/>
              </a:defRPr>
            </a:pPr>
            <a:r>
              <a:t>—Those who bar [others] from the way of Allah, and seek to make it crooked, and disbelieve in the Hereafter.</a:t>
            </a:r>
          </a:p>
        </p:txBody>
      </p:sp>
      <p:sp>
        <p:nvSpPr>
          <p:cNvPr id="3" name="Text Placeholder 2"/>
          <p:cNvSpPr>
            <a:spLocks noGrp="1"/>
          </p:cNvSpPr>
          <p:nvPr>
            <p:ph type="body" sz="quarter" idx="11"/>
          </p:nvPr>
        </p:nvSpPr>
        <p:spPr/>
        <p:txBody>
          <a:bodyPr/>
          <a:lstStyle/>
          <a:p>
            <a:r>
              <a:t>Al-A'raf 7:45</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92500"/>
          </a:bodyPr>
          <a:lstStyle/>
          <a:p>
            <a:pPr>
              <a:lnSpc>
                <a:spcPct val="150000"/>
              </a:lnSpc>
              <a:defRPr sz="4200">
                <a:solidFill>
                  <a:srgbClr val="2F4858"/>
                </a:solidFill>
                <a:latin typeface="Scheherazade"/>
              </a:defRPr>
            </a:pPr>
            <a:r>
              <a:t>وَبَيْنَهُمَا حِجَابٌ ۚ وَعَلَى ٱلْأَعْرَافِ رِجَالٌ يَعْرِفُونَ كُلًّۢا بِسِيمَىٰهُمْ ۚ وَنَادَوْا۟ أَصْحَـٰبَ ٱلْجَنَّةِ أَن سَلَـٰمٌ عَلَيْكُمْ ۚ لَمْ يَدْخُلُوهَا وَهُمْ يَطْمَعُونَ</a:t>
            </a:r>
          </a:p>
          <a:p>
            <a:pPr>
              <a:lnSpc>
                <a:spcPct val="100000"/>
              </a:lnSpc>
              <a:defRPr sz="2400">
                <a:solidFill>
                  <a:srgbClr val="3E5E5C"/>
                </a:solidFill>
                <a:latin typeface="Calibri"/>
              </a:defRPr>
            </a:pPr>
            <a:r>
              <a:t>There will be a veil between them. And on the Elevations will be certain men who recognize each of them by their mark. They will call out to the inhabitants of paradise, ‘Peace be to you!’ (They will not have entered it, though they would be eager to do so.</a:t>
            </a:r>
          </a:p>
        </p:txBody>
      </p:sp>
      <p:sp>
        <p:nvSpPr>
          <p:cNvPr id="3" name="Text Placeholder 2"/>
          <p:cNvSpPr>
            <a:spLocks noGrp="1"/>
          </p:cNvSpPr>
          <p:nvPr>
            <p:ph type="body" sz="quarter" idx="11"/>
          </p:nvPr>
        </p:nvSpPr>
        <p:spPr/>
        <p:txBody>
          <a:bodyPr/>
          <a:lstStyle/>
          <a:p>
            <a:r>
              <a:t>Al-A'raf 7:46</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وَإِذَا صُرِفَتْ أَبْصَـٰرُهُمْ تِلْقَآءَ أَصْحَـٰبِ ٱلنَّارِ قَالُوا۟ رَبَّنَا لَا تَجْعَلْنَا مَعَ ٱلْقَوْمِ ٱلظَّـٰلِمِينَ</a:t>
            </a:r>
          </a:p>
          <a:p>
            <a:pPr>
              <a:lnSpc>
                <a:spcPct val="100000"/>
              </a:lnSpc>
              <a:defRPr sz="2400">
                <a:solidFill>
                  <a:srgbClr val="3E5E5C"/>
                </a:solidFill>
                <a:latin typeface="Calibri"/>
              </a:defRPr>
            </a:pPr>
            <a:r>
              <a:t>And when their look is turned toward the inmates of the Fire, they will say, ‘Our Lord, do not put us among the wrongdoing lot!’]</a:t>
            </a:r>
          </a:p>
        </p:txBody>
      </p:sp>
      <p:sp>
        <p:nvSpPr>
          <p:cNvPr id="3" name="Text Placeholder 2"/>
          <p:cNvSpPr>
            <a:spLocks noGrp="1"/>
          </p:cNvSpPr>
          <p:nvPr>
            <p:ph type="body" sz="quarter" idx="11"/>
          </p:nvPr>
        </p:nvSpPr>
        <p:spPr/>
        <p:txBody>
          <a:bodyPr/>
          <a:lstStyle/>
          <a:p>
            <a:r>
              <a:t>Al-A'raf 7:47</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ٱتَّبِعُوا۟ مَآ أُنزِلَ إِلَيْكُم مِّن رَّبِّكُمْ وَلَا تَتَّبِعُوا۟ مِن دُونِهِۦٓ أَوْلِيَآءَ ۗ قَلِيلًا مَّا تَذَكَّرُونَ</a:t>
            </a:r>
          </a:p>
          <a:p>
            <a:pPr>
              <a:lnSpc>
                <a:spcPct val="100000"/>
              </a:lnSpc>
              <a:defRPr sz="2400">
                <a:solidFill>
                  <a:srgbClr val="3E5E5C"/>
                </a:solidFill>
                <a:latin typeface="Calibri"/>
              </a:defRPr>
            </a:pPr>
            <a:r>
              <a:t>Follow what has been sent down to you from your Lord, and do not follow any masters besides Him. Little is the admonition that you take!</a:t>
            </a:r>
          </a:p>
        </p:txBody>
      </p:sp>
      <p:sp>
        <p:nvSpPr>
          <p:cNvPr id="3" name="Text Placeholder 2"/>
          <p:cNvSpPr>
            <a:spLocks noGrp="1"/>
          </p:cNvSpPr>
          <p:nvPr>
            <p:ph type="body" sz="quarter" idx="11"/>
          </p:nvPr>
        </p:nvSpPr>
        <p:spPr/>
        <p:txBody>
          <a:bodyPr/>
          <a:lstStyle/>
          <a:p>
            <a:r>
              <a:t>Al-A'raf 7:3</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وَنَادَىٰٓ أَصْحَـٰبُ ٱلْأَعْرَافِ رِجَالًا يَعْرِفُونَهُم بِسِيمَىٰهُمْ قَالُوا۟ مَآ أَغْنَىٰ عَنكُمْ جَمْعُكُمْ وَمَا كُنتُمْ تَسْتَكْبِرُونَ</a:t>
            </a:r>
          </a:p>
          <a:p>
            <a:pPr>
              <a:lnSpc>
                <a:spcPct val="100000"/>
              </a:lnSpc>
              <a:defRPr sz="2400">
                <a:solidFill>
                  <a:srgbClr val="3E5E5C"/>
                </a:solidFill>
                <a:latin typeface="Calibri"/>
              </a:defRPr>
            </a:pPr>
            <a:r>
              <a:t>The occupants of the Elevations will call out to certain men whom they recognize by their marks, ‘Your rallying did not avail you, nor what you used to disdain.</a:t>
            </a:r>
          </a:p>
        </p:txBody>
      </p:sp>
      <p:sp>
        <p:nvSpPr>
          <p:cNvPr id="3" name="Text Placeholder 2"/>
          <p:cNvSpPr>
            <a:spLocks noGrp="1"/>
          </p:cNvSpPr>
          <p:nvPr>
            <p:ph type="body" sz="quarter" idx="11"/>
          </p:nvPr>
        </p:nvSpPr>
        <p:spPr/>
        <p:txBody>
          <a:bodyPr/>
          <a:lstStyle/>
          <a:p>
            <a:r>
              <a:t>Al-A'raf 7:48</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أَهَـٰٓؤُلَآءِ ٱلَّذِينَ أَقْسَمْتُمْ لَا يَنَالُهُمُ ٱللَّهُ بِرَحْمَةٍ ۚ ٱدْخُلُوا۟ ٱلْجَنَّةَ لَا خَوْفٌ عَلَيْكُمْ وَلَآ أَنتُمْ تَحْزَنُونَ</a:t>
            </a:r>
          </a:p>
          <a:p>
            <a:pPr>
              <a:lnSpc>
                <a:spcPct val="100000"/>
              </a:lnSpc>
              <a:defRPr sz="2400">
                <a:solidFill>
                  <a:srgbClr val="3E5E5C"/>
                </a:solidFill>
                <a:latin typeface="Calibri"/>
              </a:defRPr>
            </a:pPr>
            <a:r>
              <a:t>Are these the ones concerning whom you swore that Allah will not extend them any mercy?’ ‘Enter paradise! You shall have no fear, nor shall you grieve.’</a:t>
            </a:r>
          </a:p>
        </p:txBody>
      </p:sp>
      <p:sp>
        <p:nvSpPr>
          <p:cNvPr id="3" name="Text Placeholder 2"/>
          <p:cNvSpPr>
            <a:spLocks noGrp="1"/>
          </p:cNvSpPr>
          <p:nvPr>
            <p:ph type="body" sz="quarter" idx="11"/>
          </p:nvPr>
        </p:nvSpPr>
        <p:spPr/>
        <p:txBody>
          <a:bodyPr/>
          <a:lstStyle/>
          <a:p>
            <a:r>
              <a:t>Al-A'raf 7:49</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وَنَادَىٰٓ أَصْحَـٰبُ ٱلنَّارِ أَصْحَـٰبَ ٱلْجَنَّةِ أَنْ أَفِيضُوا۟ عَلَيْنَا مِنَ ٱلْمَآءِ أَوْ مِمَّا رَزَقَكُمُ ٱللَّهُ ۚ قَالُوٓا۟ إِنَّ ٱللَّهَ حَرَّمَهُمَا عَلَى ٱلْكَـٰفِرِينَ</a:t>
            </a:r>
          </a:p>
          <a:p>
            <a:pPr>
              <a:lnSpc>
                <a:spcPct val="100000"/>
              </a:lnSpc>
              <a:defRPr sz="2400">
                <a:solidFill>
                  <a:srgbClr val="3E5E5C"/>
                </a:solidFill>
                <a:latin typeface="Calibri"/>
              </a:defRPr>
            </a:pPr>
            <a:r>
              <a:t>The inmates of the Fire will call out to the inhabitants of paradise, ‘Pour on us some water, or something of what Allah has provided you.’ They will say, ‘Allah has indeed forbidden these two to the faithless!’</a:t>
            </a:r>
          </a:p>
        </p:txBody>
      </p:sp>
      <p:sp>
        <p:nvSpPr>
          <p:cNvPr id="3" name="Text Placeholder 2"/>
          <p:cNvSpPr>
            <a:spLocks noGrp="1"/>
          </p:cNvSpPr>
          <p:nvPr>
            <p:ph type="body" sz="quarter" idx="11"/>
          </p:nvPr>
        </p:nvSpPr>
        <p:spPr/>
        <p:txBody>
          <a:bodyPr/>
          <a:lstStyle/>
          <a:p>
            <a:r>
              <a:t>Al-A'raf 7:50</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ٱلَّذِينَ ٱتَّخَذُوا۟ دِينَهُمْ لَهْوًا وَلَعِبًا وَغَرَّتْهُمُ ٱلْحَيَوٰةُ ٱلدُّنْيَا ۚ فَٱلْيَوْمَ نَنسَىٰهُمْ كَمَا نَسُوا۟ لِقَآءَ يَوْمِهِمْ هَـٰذَا وَمَا كَانُوا۟ بِـَٔايَـٰتِنَا يَجْحَدُونَ</a:t>
            </a:r>
          </a:p>
          <a:p>
            <a:pPr>
              <a:lnSpc>
                <a:spcPct val="100000"/>
              </a:lnSpc>
              <a:defRPr sz="2400">
                <a:solidFill>
                  <a:srgbClr val="3E5E5C"/>
                </a:solidFill>
                <a:latin typeface="Calibri"/>
              </a:defRPr>
            </a:pPr>
            <a:r>
              <a:t>Those who took their religion for diversion and play and whom the life of the world had deceived. So today, We will forget them as they forgot the encounter of this day of theirs, and as they used to impugn Our signs.</a:t>
            </a:r>
          </a:p>
        </p:txBody>
      </p:sp>
      <p:sp>
        <p:nvSpPr>
          <p:cNvPr id="3" name="Text Placeholder 2"/>
          <p:cNvSpPr>
            <a:spLocks noGrp="1"/>
          </p:cNvSpPr>
          <p:nvPr>
            <p:ph type="body" sz="quarter" idx="11"/>
          </p:nvPr>
        </p:nvSpPr>
        <p:spPr/>
        <p:txBody>
          <a:bodyPr/>
          <a:lstStyle/>
          <a:p>
            <a:r>
              <a:t>Al-A'raf 7:51</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وَلَقَدْ جِئْنَـٰهُم بِكِتَـٰبٍ فَصَّلْنَـٰهُ عَلَىٰ عِلْمٍ هُدًى وَرَحْمَةً لِّقَوْمٍ يُؤْمِنُونَ</a:t>
            </a:r>
          </a:p>
          <a:p>
            <a:pPr>
              <a:lnSpc>
                <a:spcPct val="100000"/>
              </a:lnSpc>
              <a:defRPr sz="2400">
                <a:solidFill>
                  <a:srgbClr val="3E5E5C"/>
                </a:solidFill>
                <a:latin typeface="Calibri"/>
              </a:defRPr>
            </a:pPr>
            <a:r>
              <a:t>Certainly We have brought them a Book, which We have elaborated with knowledge, as a guidance and mercy for a people who have faith.</a:t>
            </a:r>
          </a:p>
        </p:txBody>
      </p:sp>
      <p:sp>
        <p:nvSpPr>
          <p:cNvPr id="3" name="Text Placeholder 2"/>
          <p:cNvSpPr>
            <a:spLocks noGrp="1"/>
          </p:cNvSpPr>
          <p:nvPr>
            <p:ph type="body" sz="quarter" idx="11"/>
          </p:nvPr>
        </p:nvSpPr>
        <p:spPr/>
        <p:txBody>
          <a:bodyPr/>
          <a:lstStyle/>
          <a:p>
            <a:r>
              <a:t>Al-A'raf 7:52</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77500" lnSpcReduction="20000"/>
          </a:bodyPr>
          <a:lstStyle/>
          <a:p>
            <a:pPr>
              <a:lnSpc>
                <a:spcPct val="150000"/>
              </a:lnSpc>
              <a:defRPr sz="4200">
                <a:solidFill>
                  <a:srgbClr val="2F4858"/>
                </a:solidFill>
                <a:latin typeface="Scheherazade"/>
              </a:defRPr>
            </a:pPr>
            <a:r>
              <a:t>هَلْ يَنظُرُونَ إِلَّا تَأْوِيلَهُۥ ۚ يَوْمَ يَأْتِى تَأْوِيلُهُۥ يَقُولُ ٱلَّذِينَ نَسُوهُ مِن قَبْلُ قَدْ جَآءَتْ رُسُلُ رَبِّنَا بِٱلْحَقِّ فَهَل لَّنَا مِن شُفَعَآءَ فَيَشْفَعُوا۟ لَنَآ أَوْ نُرَدُّ فَنَعْمَلَ غَيْرَ ٱلَّذِى كُنَّا نَعْمَلُ ۚ قَدْ خَسِرُوٓا۟ أَنفُسَهُمْ وَضَلَّ عَنْهُم مَّا كَانُوا۟ يَفْتَرُونَ</a:t>
            </a:r>
          </a:p>
          <a:p>
            <a:pPr>
              <a:lnSpc>
                <a:spcPct val="100000"/>
              </a:lnSpc>
              <a:defRPr sz="2400">
                <a:solidFill>
                  <a:srgbClr val="3E5E5C"/>
                </a:solidFill>
                <a:latin typeface="Calibri"/>
              </a:defRPr>
            </a:pPr>
            <a:r>
              <a:t>Do they not consider [the consequences of] its fulfillment? The day when its fulfillment comes, those who had forgotten it before will say, ‘Our Lord’s apostles had certainly brought the truth. If only we had some intercessors to intercede for us, or we would be returned, so that we may do differently from what we did!’ They have certainly ruined their souls, and what they used to fabricate has forsaken them.</a:t>
            </a:r>
          </a:p>
        </p:txBody>
      </p:sp>
      <p:sp>
        <p:nvSpPr>
          <p:cNvPr id="3" name="Text Placeholder 2"/>
          <p:cNvSpPr>
            <a:spLocks noGrp="1"/>
          </p:cNvSpPr>
          <p:nvPr>
            <p:ph type="body" sz="quarter" idx="11"/>
          </p:nvPr>
        </p:nvSpPr>
        <p:spPr/>
        <p:txBody>
          <a:bodyPr/>
          <a:lstStyle/>
          <a:p>
            <a:r>
              <a:t>Al-A'raf 7:53</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85000" lnSpcReduction="10000"/>
          </a:bodyPr>
          <a:lstStyle/>
          <a:p>
            <a:pPr>
              <a:lnSpc>
                <a:spcPct val="150000"/>
              </a:lnSpc>
              <a:defRPr sz="4200">
                <a:solidFill>
                  <a:srgbClr val="2F4858"/>
                </a:solidFill>
                <a:latin typeface="Scheherazade"/>
              </a:defRPr>
            </a:pPr>
            <a:r>
              <a:t>إِنَّ رَبَّكُمُ ٱللَّهُ ٱلَّذِى خَلَقَ ٱلسَّمَـٰوَٰتِ وَٱلْأَرْضَ فِى سِتَّةِ أَيَّامٍ ثُمَّ ٱسْتَوَىٰ عَلَى ٱلْعَرْشِ يُغْشِى ٱلَّيْلَ ٱلنَّهَارَ يَطْلُبُهُۥ حَثِيثًا وَٱلشَّمْسَ وَٱلْقَمَرَ وَٱلنُّجُومَ مُسَخَّرَٰتٍۭ بِأَمْرِهِۦٓ ۗ أَلَا لَهُ ٱلْخَلْقُ وَٱلْأَمْرُ ۗ تَبَارَكَ ٱللَّهُ رَبُّ ٱلْعَـٰلَمِينَ</a:t>
            </a:r>
          </a:p>
          <a:p>
            <a:pPr>
              <a:lnSpc>
                <a:spcPct val="100000"/>
              </a:lnSpc>
              <a:defRPr sz="2400">
                <a:solidFill>
                  <a:srgbClr val="3E5E5C"/>
                </a:solidFill>
                <a:latin typeface="Calibri"/>
              </a:defRPr>
            </a:pPr>
            <a:r>
              <a:t>Indeed your Lord is Allah, who created the heavens and the earth in six days, and then settled on the Throne. He draws the night’s cover over the day, which pursues it swiftly, and [He created] the sun, the moon, and the stars, [all of them] disposed by His command. Look! All creation and command belong to Him. Blessed is Allah, the Lord of all the worlds.</a:t>
            </a:r>
          </a:p>
        </p:txBody>
      </p:sp>
      <p:sp>
        <p:nvSpPr>
          <p:cNvPr id="3" name="Text Placeholder 2"/>
          <p:cNvSpPr>
            <a:spLocks noGrp="1"/>
          </p:cNvSpPr>
          <p:nvPr>
            <p:ph type="body" sz="quarter" idx="11"/>
          </p:nvPr>
        </p:nvSpPr>
        <p:spPr/>
        <p:txBody>
          <a:bodyPr/>
          <a:lstStyle/>
          <a:p>
            <a:r>
              <a:t>Al-A'raf 7:54</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ٱدْعُوا۟ رَبَّكُمْ تَضَرُّعًا وَخُفْيَةً ۚ إِنَّهُۥ لَا يُحِبُّ ٱلْمُعْتَدِينَ</a:t>
            </a:r>
          </a:p>
          <a:p>
            <a:pPr>
              <a:lnSpc>
                <a:spcPct val="100000"/>
              </a:lnSpc>
              <a:defRPr sz="2400">
                <a:solidFill>
                  <a:srgbClr val="3E5E5C"/>
                </a:solidFill>
                <a:latin typeface="Calibri"/>
              </a:defRPr>
            </a:pPr>
            <a:r>
              <a:t>Supplicate your Lord, beseechingly and secretly. Indeed, He does not like the transgressors.</a:t>
            </a:r>
          </a:p>
        </p:txBody>
      </p:sp>
      <p:sp>
        <p:nvSpPr>
          <p:cNvPr id="3" name="Text Placeholder 2"/>
          <p:cNvSpPr>
            <a:spLocks noGrp="1"/>
          </p:cNvSpPr>
          <p:nvPr>
            <p:ph type="body" sz="quarter" idx="11"/>
          </p:nvPr>
        </p:nvSpPr>
        <p:spPr/>
        <p:txBody>
          <a:bodyPr/>
          <a:lstStyle/>
          <a:p>
            <a:r>
              <a:t>Al-A'raf 7:55</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وَلَا تُفْسِدُوا۟ فِى ٱلْأَرْضِ بَعْدَ إِصْلَـٰحِهَا وَٱدْعُوهُ خَوْفًا وَطَمَعًا ۚ إِنَّ رَحْمَتَ ٱللَّهِ قَرِيبٌ مِّنَ ٱلْمُحْسِنِينَ</a:t>
            </a:r>
          </a:p>
          <a:p>
            <a:pPr>
              <a:lnSpc>
                <a:spcPct val="100000"/>
              </a:lnSpc>
              <a:defRPr sz="2400">
                <a:solidFill>
                  <a:srgbClr val="3E5E5C"/>
                </a:solidFill>
                <a:latin typeface="Calibri"/>
              </a:defRPr>
            </a:pPr>
            <a:r>
              <a:t>And do not cause corruption on the earth after its restoration, and supplicate Him with fear and hope: indeed Allah’s mercy is close to the virtuous.</a:t>
            </a:r>
          </a:p>
        </p:txBody>
      </p:sp>
      <p:sp>
        <p:nvSpPr>
          <p:cNvPr id="3" name="Text Placeholder 2"/>
          <p:cNvSpPr>
            <a:spLocks noGrp="1"/>
          </p:cNvSpPr>
          <p:nvPr>
            <p:ph type="body" sz="quarter" idx="11"/>
          </p:nvPr>
        </p:nvSpPr>
        <p:spPr/>
        <p:txBody>
          <a:bodyPr/>
          <a:lstStyle/>
          <a:p>
            <a:r>
              <a:t>Al-A'raf 7:56</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92500" lnSpcReduction="10000"/>
          </a:bodyPr>
          <a:lstStyle/>
          <a:p>
            <a:pPr>
              <a:lnSpc>
                <a:spcPct val="150000"/>
              </a:lnSpc>
              <a:defRPr sz="4200">
                <a:solidFill>
                  <a:srgbClr val="2F4858"/>
                </a:solidFill>
                <a:latin typeface="Scheherazade"/>
              </a:defRPr>
            </a:pPr>
            <a:r>
              <a:t>وَهُوَ ٱلَّذِى يُرْسِلُ ٱلرِّيَـٰحَ بُشْرًۢا بَيْنَ يَدَىْ رَحْمَتِهِۦ ۖ حَتَّىٰٓ إِذَآ أَقَلَّتْ سَحَابًا ثِقَالًا سُقْنَـٰهُ لِبَلَدٍ مَّيِّتٍ فَأَنزَلْنَا بِهِ ٱلْمَآءَ فَأَخْرَجْنَا بِهِۦ مِن كُلِّ ٱلثَّمَرَٰتِ ۚ كَذَٰلِكَ نُخْرِجُ ٱلْمَوْتَىٰ لَعَلَّكُمْ تَذَكَّرُونَ</a:t>
            </a:r>
          </a:p>
          <a:p>
            <a:pPr>
              <a:lnSpc>
                <a:spcPct val="100000"/>
              </a:lnSpc>
              <a:defRPr sz="2400">
                <a:solidFill>
                  <a:srgbClr val="3E5E5C"/>
                </a:solidFill>
                <a:latin typeface="Calibri"/>
              </a:defRPr>
            </a:pPr>
            <a:r>
              <a:t>It is He who sends forth the winds as harbingers of His mercy. When they bear [rain-] laden clouds, We drive them toward a dead land and send down water on it, and with it We bring forth all kinds of crops. Thus shall We raise the dead; maybe you will take admonition.</a:t>
            </a:r>
          </a:p>
        </p:txBody>
      </p:sp>
      <p:sp>
        <p:nvSpPr>
          <p:cNvPr id="3" name="Text Placeholder 2"/>
          <p:cNvSpPr>
            <a:spLocks noGrp="1"/>
          </p:cNvSpPr>
          <p:nvPr>
            <p:ph type="body" sz="quarter" idx="11"/>
          </p:nvPr>
        </p:nvSpPr>
        <p:spPr/>
        <p:txBody>
          <a:bodyPr/>
          <a:lstStyle/>
          <a:p>
            <a:r>
              <a:t>Al-A'raf 7:57</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وَكَم مِّن قَرْيَةٍ أَهْلَكْنَـٰهَا فَجَآءَهَا بَأْسُنَا بَيَـٰتًا أَوْ هُمْ قَآئِلُونَ</a:t>
            </a:r>
          </a:p>
          <a:p>
            <a:pPr>
              <a:lnSpc>
                <a:spcPct val="100000"/>
              </a:lnSpc>
              <a:defRPr sz="2400">
                <a:solidFill>
                  <a:srgbClr val="3E5E5C"/>
                </a:solidFill>
                <a:latin typeface="Calibri"/>
              </a:defRPr>
            </a:pPr>
            <a:r>
              <a:t>How many a town We have destroyed! Our punishment came to it at night, or while they were taking a midday nap.</a:t>
            </a:r>
          </a:p>
        </p:txBody>
      </p:sp>
      <p:sp>
        <p:nvSpPr>
          <p:cNvPr id="3" name="Text Placeholder 2"/>
          <p:cNvSpPr>
            <a:spLocks noGrp="1"/>
          </p:cNvSpPr>
          <p:nvPr>
            <p:ph type="body" sz="quarter" idx="11"/>
          </p:nvPr>
        </p:nvSpPr>
        <p:spPr/>
        <p:txBody>
          <a:bodyPr/>
          <a:lstStyle/>
          <a:p>
            <a:r>
              <a:t>Al-A'raf 7:4</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وَٱلْبَلَدُ ٱلطَّيِّبُ يَخْرُجُ نَبَاتُهُۥ بِإِذْنِ رَبِّهِۦ ۖ وَٱلَّذِى خَبُثَ لَا يَخْرُجُ إِلَّا نَكِدًا ۚ كَذَٰلِكَ نُصَرِّفُ ٱلْـَٔايَـٰتِ لِقَوْمٍ يَشْكُرُونَ</a:t>
            </a:r>
          </a:p>
          <a:p>
            <a:pPr>
              <a:lnSpc>
                <a:spcPct val="100000"/>
              </a:lnSpc>
              <a:defRPr sz="2400">
                <a:solidFill>
                  <a:srgbClr val="3E5E5C"/>
                </a:solidFill>
                <a:latin typeface="Calibri"/>
              </a:defRPr>
            </a:pPr>
            <a:r>
              <a:t>The good land—its vegetation comes out by the permission of its Lord, and as for that which is bad, it does not come out except sparsely. Thus do We paraphrase the signs variously for a people who give thanks.</a:t>
            </a:r>
          </a:p>
        </p:txBody>
      </p:sp>
      <p:sp>
        <p:nvSpPr>
          <p:cNvPr id="3" name="Text Placeholder 2"/>
          <p:cNvSpPr>
            <a:spLocks noGrp="1"/>
          </p:cNvSpPr>
          <p:nvPr>
            <p:ph type="body" sz="quarter" idx="11"/>
          </p:nvPr>
        </p:nvSpPr>
        <p:spPr/>
        <p:txBody>
          <a:bodyPr/>
          <a:lstStyle/>
          <a:p>
            <a:r>
              <a:t>Al-A'raf 7:58</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لَقَدْ أَرْسَلْنَا نُوحًا إِلَىٰ قَوْمِهِۦ فَقَالَ يَـٰقَوْمِ ٱعْبُدُوا۟ ٱللَّهَ مَا لَكُم مِّنْ إِلَـٰهٍ غَيْرُهُۥٓ إِنِّىٓ أَخَافُ عَلَيْكُمْ عَذَابَ يَوْمٍ عَظِيمٍ</a:t>
            </a:r>
          </a:p>
          <a:p>
            <a:pPr>
              <a:lnSpc>
                <a:spcPct val="100000"/>
              </a:lnSpc>
              <a:defRPr sz="2400">
                <a:solidFill>
                  <a:srgbClr val="3E5E5C"/>
                </a:solidFill>
                <a:latin typeface="Calibri"/>
              </a:defRPr>
            </a:pPr>
            <a:r>
              <a:t>Certainly We sent Noah to his people. He said, ‘O my people, worship Allah! You have no other god besides Him. Indeed I fear for you the punishment of a tremendous day.’</a:t>
            </a:r>
          </a:p>
        </p:txBody>
      </p:sp>
      <p:sp>
        <p:nvSpPr>
          <p:cNvPr id="3" name="Text Placeholder 2"/>
          <p:cNvSpPr>
            <a:spLocks noGrp="1"/>
          </p:cNvSpPr>
          <p:nvPr>
            <p:ph type="body" sz="quarter" idx="11"/>
          </p:nvPr>
        </p:nvSpPr>
        <p:spPr/>
        <p:txBody>
          <a:bodyPr/>
          <a:lstStyle/>
          <a:p>
            <a:r>
              <a:t>Al-A'raf 7:59</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قَالَ ٱلْمَلَأُ مِن قَوْمِهِۦٓ إِنَّا لَنَرَىٰكَ فِى ضَلَـٰلٍ مُّبِينٍ</a:t>
            </a:r>
          </a:p>
          <a:p>
            <a:pPr>
              <a:lnSpc>
                <a:spcPct val="100000"/>
              </a:lnSpc>
              <a:defRPr sz="2400">
                <a:solidFill>
                  <a:srgbClr val="3E5E5C"/>
                </a:solidFill>
                <a:latin typeface="Calibri"/>
              </a:defRPr>
            </a:pPr>
            <a:r>
              <a:t>The elite of his people said, ‘Indeed we see you in manifest error.’</a:t>
            </a:r>
          </a:p>
        </p:txBody>
      </p:sp>
      <p:sp>
        <p:nvSpPr>
          <p:cNvPr id="3" name="Text Placeholder 2"/>
          <p:cNvSpPr>
            <a:spLocks noGrp="1"/>
          </p:cNvSpPr>
          <p:nvPr>
            <p:ph type="body" sz="quarter" idx="11"/>
          </p:nvPr>
        </p:nvSpPr>
        <p:spPr/>
        <p:txBody>
          <a:bodyPr/>
          <a:lstStyle/>
          <a:p>
            <a:r>
              <a:t>Al-A'raf 7:60</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قَالَ يَـٰقَوْمِ لَيْسَ بِى ضَلَـٰلَةٌ وَلَـٰكِنِّى رَسُولٌ مِّن رَّبِّ ٱلْعَـٰلَمِينَ</a:t>
            </a:r>
          </a:p>
          <a:p>
            <a:pPr>
              <a:lnSpc>
                <a:spcPct val="100000"/>
              </a:lnSpc>
              <a:defRPr sz="2400">
                <a:solidFill>
                  <a:srgbClr val="3E5E5C"/>
                </a:solidFill>
                <a:latin typeface="Calibri"/>
              </a:defRPr>
            </a:pPr>
            <a:r>
              <a:t>He said, ‘O my people, I am not in error. Rather, I am an apostle from the Lord of all the worlds.</a:t>
            </a:r>
          </a:p>
        </p:txBody>
      </p:sp>
      <p:sp>
        <p:nvSpPr>
          <p:cNvPr id="3" name="Text Placeholder 2"/>
          <p:cNvSpPr>
            <a:spLocks noGrp="1"/>
          </p:cNvSpPr>
          <p:nvPr>
            <p:ph type="body" sz="quarter" idx="11"/>
          </p:nvPr>
        </p:nvSpPr>
        <p:spPr/>
        <p:txBody>
          <a:bodyPr/>
          <a:lstStyle/>
          <a:p>
            <a:r>
              <a:t>Al-A'raf 7:61</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أُبَلِّغُكُمْ رِسَـٰلَـٰتِ رَبِّى وَأَنصَحُ لَكُمْ وَأَعْلَمُ مِنَ ٱللَّهِ مَا لَا تَعْلَمُونَ</a:t>
            </a:r>
          </a:p>
          <a:p>
            <a:pPr>
              <a:lnSpc>
                <a:spcPct val="100000"/>
              </a:lnSpc>
              <a:defRPr sz="2400">
                <a:solidFill>
                  <a:srgbClr val="3E5E5C"/>
                </a:solidFill>
                <a:latin typeface="Calibri"/>
              </a:defRPr>
            </a:pPr>
            <a:r>
              <a:t>I communicate to you the messages of my Lord, and I am your well-wisher, and I know from Allah what you do not know.</a:t>
            </a:r>
          </a:p>
        </p:txBody>
      </p:sp>
      <p:sp>
        <p:nvSpPr>
          <p:cNvPr id="3" name="Text Placeholder 2"/>
          <p:cNvSpPr>
            <a:spLocks noGrp="1"/>
          </p:cNvSpPr>
          <p:nvPr>
            <p:ph type="body" sz="quarter" idx="11"/>
          </p:nvPr>
        </p:nvSpPr>
        <p:spPr/>
        <p:txBody>
          <a:bodyPr/>
          <a:lstStyle/>
          <a:p>
            <a:r>
              <a:t>Al-A'raf 7:62</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أَوَعَجِبْتُمْ أَن جَآءَكُمْ ذِكْرٌ مِّن رَّبِّكُمْ عَلَىٰ رَجُلٍ مِّنكُمْ لِيُنذِرَكُمْ وَلِتَتَّقُوا۟ وَلَعَلَّكُمْ تُرْحَمُونَ</a:t>
            </a:r>
          </a:p>
          <a:p>
            <a:pPr>
              <a:lnSpc>
                <a:spcPct val="100000"/>
              </a:lnSpc>
              <a:defRPr sz="2400">
                <a:solidFill>
                  <a:srgbClr val="3E5E5C"/>
                </a:solidFill>
                <a:latin typeface="Calibri"/>
              </a:defRPr>
            </a:pPr>
            <a:r>
              <a:t>Do you consider it odd that a reminder from your Lord should come to you through a man from among yourselves, to warn you so that you may be Godwary and so that you may receive His mercy?’</a:t>
            </a:r>
          </a:p>
        </p:txBody>
      </p:sp>
      <p:sp>
        <p:nvSpPr>
          <p:cNvPr id="3" name="Text Placeholder 2"/>
          <p:cNvSpPr>
            <a:spLocks noGrp="1"/>
          </p:cNvSpPr>
          <p:nvPr>
            <p:ph type="body" sz="quarter" idx="11"/>
          </p:nvPr>
        </p:nvSpPr>
        <p:spPr/>
        <p:txBody>
          <a:bodyPr/>
          <a:lstStyle/>
          <a:p>
            <a:r>
              <a:t>Al-A'raf 7:63</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فَكَذَّبُوهُ فَأَنجَيْنَـٰهُ وَٱلَّذِينَ مَعَهُۥ فِى ٱلْفُلْكِ وَأَغْرَقْنَا ٱلَّذِينَ كَذَّبُوا۟ بِـَٔايَـٰتِنَآ ۚ إِنَّهُمْ كَانُوا۟ قَوْمًا عَمِينَ</a:t>
            </a:r>
          </a:p>
          <a:p>
            <a:pPr>
              <a:lnSpc>
                <a:spcPct val="100000"/>
              </a:lnSpc>
              <a:defRPr sz="2400">
                <a:solidFill>
                  <a:srgbClr val="3E5E5C"/>
                </a:solidFill>
                <a:latin typeface="Calibri"/>
              </a:defRPr>
            </a:pPr>
            <a:r>
              <a:t>But they denied him. So We delivered him and those who were with him in the ark, and We drowned those who denied Our signs. Indeed, they were a blind lot.</a:t>
            </a:r>
          </a:p>
        </p:txBody>
      </p:sp>
      <p:sp>
        <p:nvSpPr>
          <p:cNvPr id="3" name="Text Placeholder 2"/>
          <p:cNvSpPr>
            <a:spLocks noGrp="1"/>
          </p:cNvSpPr>
          <p:nvPr>
            <p:ph type="body" sz="quarter" idx="11"/>
          </p:nvPr>
        </p:nvSpPr>
        <p:spPr/>
        <p:txBody>
          <a:bodyPr/>
          <a:lstStyle/>
          <a:p>
            <a:r>
              <a:t>Al-A'raf 7:64</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وَإِلَىٰ عَادٍ أَخَاهُمْ هُودًا ۗ قَالَ يَـٰقَوْمِ ٱعْبُدُوا۟ ٱللَّهَ مَا لَكُم مِّنْ إِلَـٰهٍ غَيْرُهُۥٓ ۚ أَفَلَا تَتَّقُونَ</a:t>
            </a:r>
          </a:p>
          <a:p>
            <a:pPr>
              <a:lnSpc>
                <a:spcPct val="100000"/>
              </a:lnSpc>
              <a:defRPr sz="2400">
                <a:solidFill>
                  <a:srgbClr val="3E5E5C"/>
                </a:solidFill>
                <a:latin typeface="Calibri"/>
              </a:defRPr>
            </a:pPr>
            <a:r>
              <a:t>And to [the people of] ‘Ad [We sent] Hud, their brother. He said, ‘O my people, worship Allah! You have no other god besides Him. Will you not then be wary [of Him]?’</a:t>
            </a:r>
          </a:p>
        </p:txBody>
      </p:sp>
      <p:sp>
        <p:nvSpPr>
          <p:cNvPr id="3" name="Text Placeholder 2"/>
          <p:cNvSpPr>
            <a:spLocks noGrp="1"/>
          </p:cNvSpPr>
          <p:nvPr>
            <p:ph type="body" sz="quarter" idx="11"/>
          </p:nvPr>
        </p:nvSpPr>
        <p:spPr/>
        <p:txBody>
          <a:bodyPr/>
          <a:lstStyle/>
          <a:p>
            <a:r>
              <a:t>Al-A'raf 7:65</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قَالَ ٱلْمَلَأُ ٱلَّذِينَ كَفَرُوا۟ مِن قَوْمِهِۦٓ إِنَّا لَنَرَىٰكَ فِى سَفَاهَةٍ وَإِنَّا لَنَظُنُّكَ مِنَ ٱلْكَـٰذِبِينَ</a:t>
            </a:r>
          </a:p>
          <a:p>
            <a:pPr>
              <a:lnSpc>
                <a:spcPct val="100000"/>
              </a:lnSpc>
              <a:defRPr sz="2400">
                <a:solidFill>
                  <a:srgbClr val="3E5E5C"/>
                </a:solidFill>
                <a:latin typeface="Calibri"/>
              </a:defRPr>
            </a:pPr>
            <a:r>
              <a:t>The elite of his people who were faithless said, ‘Indeed we see you to be in folly, and indeed we consider you to be a liar.’</a:t>
            </a:r>
          </a:p>
        </p:txBody>
      </p:sp>
      <p:sp>
        <p:nvSpPr>
          <p:cNvPr id="3" name="Text Placeholder 2"/>
          <p:cNvSpPr>
            <a:spLocks noGrp="1"/>
          </p:cNvSpPr>
          <p:nvPr>
            <p:ph type="body" sz="quarter" idx="11"/>
          </p:nvPr>
        </p:nvSpPr>
        <p:spPr/>
        <p:txBody>
          <a:bodyPr/>
          <a:lstStyle/>
          <a:p>
            <a:r>
              <a:t>Al-A'raf 7:66</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قَالَ يَـٰقَوْمِ لَيْسَ بِى سَفَاهَةٌ وَلَـٰكِنِّى رَسُولٌ مِّن رَّبِّ ٱلْعَـٰلَمِينَ</a:t>
            </a:r>
          </a:p>
          <a:p>
            <a:pPr>
              <a:lnSpc>
                <a:spcPct val="100000"/>
              </a:lnSpc>
              <a:defRPr sz="2400">
                <a:solidFill>
                  <a:srgbClr val="3E5E5C"/>
                </a:solidFill>
                <a:latin typeface="Calibri"/>
              </a:defRPr>
            </a:pPr>
            <a:r>
              <a:t>He said, ‘O my people, I am not in folly. Rather, I am an apostle from the Lord of all the worlds.</a:t>
            </a:r>
          </a:p>
        </p:txBody>
      </p:sp>
      <p:sp>
        <p:nvSpPr>
          <p:cNvPr id="3" name="Text Placeholder 2"/>
          <p:cNvSpPr>
            <a:spLocks noGrp="1"/>
          </p:cNvSpPr>
          <p:nvPr>
            <p:ph type="body" sz="quarter" idx="11"/>
          </p:nvPr>
        </p:nvSpPr>
        <p:spPr/>
        <p:txBody>
          <a:bodyPr/>
          <a:lstStyle/>
          <a:p>
            <a:r>
              <a:t>Al-A'raf 7:67</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فَمَا كَانَ دَعْوَىٰهُمْ إِذْ جَآءَهُم بَأْسُنَآ إِلَّآ أَن قَالُوٓا۟ إِنَّا كُنَّا ظَـٰلِمِينَ</a:t>
            </a:r>
          </a:p>
          <a:p>
            <a:pPr>
              <a:lnSpc>
                <a:spcPct val="100000"/>
              </a:lnSpc>
              <a:defRPr sz="2400">
                <a:solidFill>
                  <a:srgbClr val="3E5E5C"/>
                </a:solidFill>
                <a:latin typeface="Calibri"/>
              </a:defRPr>
            </a:pPr>
            <a:r>
              <a:t>Then their cry, when Our punishment overtook them, was only that they said, ‘We have indeed been wrongdoers!’</a:t>
            </a:r>
          </a:p>
        </p:txBody>
      </p:sp>
      <p:sp>
        <p:nvSpPr>
          <p:cNvPr id="3" name="Text Placeholder 2"/>
          <p:cNvSpPr>
            <a:spLocks noGrp="1"/>
          </p:cNvSpPr>
          <p:nvPr>
            <p:ph type="body" sz="quarter" idx="11"/>
          </p:nvPr>
        </p:nvSpPr>
        <p:spPr/>
        <p:txBody>
          <a:bodyPr/>
          <a:lstStyle/>
          <a:p>
            <a:r>
              <a:t>Al-A'raf 7:5</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أُبَلِّغُكُمْ رِسَـٰلَـٰتِ رَبِّى وَأَنَا۠ لَكُمْ نَاصِحٌ أَمِينٌ</a:t>
            </a:r>
          </a:p>
          <a:p>
            <a:pPr>
              <a:lnSpc>
                <a:spcPct val="100000"/>
              </a:lnSpc>
              <a:defRPr sz="2400">
                <a:solidFill>
                  <a:srgbClr val="3E5E5C"/>
                </a:solidFill>
                <a:latin typeface="Calibri"/>
              </a:defRPr>
            </a:pPr>
            <a:r>
              <a:t>I communicate to you the messages of my Lord and I am a trustworthy well-wisher for you.</a:t>
            </a:r>
          </a:p>
        </p:txBody>
      </p:sp>
      <p:sp>
        <p:nvSpPr>
          <p:cNvPr id="3" name="Text Placeholder 2"/>
          <p:cNvSpPr>
            <a:spLocks noGrp="1"/>
          </p:cNvSpPr>
          <p:nvPr>
            <p:ph type="body" sz="quarter" idx="11"/>
          </p:nvPr>
        </p:nvSpPr>
        <p:spPr/>
        <p:txBody>
          <a:bodyPr/>
          <a:lstStyle/>
          <a:p>
            <a:r>
              <a:t>Al-A'raf 7:68</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92500" lnSpcReduction="20000"/>
          </a:bodyPr>
          <a:lstStyle/>
          <a:p>
            <a:pPr>
              <a:lnSpc>
                <a:spcPct val="150000"/>
              </a:lnSpc>
              <a:defRPr sz="4200">
                <a:solidFill>
                  <a:srgbClr val="2F4858"/>
                </a:solidFill>
                <a:latin typeface="Scheherazade"/>
              </a:defRPr>
            </a:pPr>
            <a:r>
              <a:t>أَوَعَجِبْتُمْ أَن جَآءَكُمْ ذِكْرٌ مِّن رَّبِّكُمْ عَلَىٰ رَجُلٍ مِّنكُمْ لِيُنذِرَكُمْ ۚ وَٱذْكُرُوٓا۟ إِذْ جَعَلَكُمْ خُلَفَآءَ مِنۢ بَعْدِ قَوْمِ نُوحٍ وَزَادَكُمْ فِى ٱلْخَلْقِ بَصْۜطَةً ۖ فَٱذْكُرُوٓا۟ ءَالَآءَ ٱللَّهِ لَعَلَّكُمْ تُفْلِحُونَ</a:t>
            </a:r>
          </a:p>
          <a:p>
            <a:pPr>
              <a:lnSpc>
                <a:spcPct val="100000"/>
              </a:lnSpc>
              <a:defRPr sz="2400">
                <a:solidFill>
                  <a:srgbClr val="3E5E5C"/>
                </a:solidFill>
                <a:latin typeface="Calibri"/>
              </a:defRPr>
            </a:pPr>
            <a:r>
              <a:t>Do you consider it odd that there should come to you a reminder from your Lord through a man from among yourselves, so that he may warn you? Remember when He made you successors after the people of Noah, and increased you vastly in creation. So remember Allah’s bounties so that you may be felicitous.’</a:t>
            </a:r>
          </a:p>
        </p:txBody>
      </p:sp>
      <p:sp>
        <p:nvSpPr>
          <p:cNvPr id="3" name="Text Placeholder 2"/>
          <p:cNvSpPr>
            <a:spLocks noGrp="1"/>
          </p:cNvSpPr>
          <p:nvPr>
            <p:ph type="body" sz="quarter" idx="11"/>
          </p:nvPr>
        </p:nvSpPr>
        <p:spPr/>
        <p:txBody>
          <a:bodyPr/>
          <a:lstStyle/>
          <a:p>
            <a:r>
              <a:t>Al-A'raf 7:69</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قَالُوٓا۟ أَجِئْتَنَا لِنَعْبُدَ ٱللَّهَ وَحْدَهُۥ وَنَذَرَ مَا كَانَ يَعْبُدُ ءَابَآؤُنَا ۖ فَأْتِنَا بِمَا تَعِدُنَآ إِن كُنتَ مِنَ ٱلصَّـٰدِقِينَ</a:t>
            </a:r>
          </a:p>
          <a:p>
            <a:pPr>
              <a:lnSpc>
                <a:spcPct val="100000"/>
              </a:lnSpc>
              <a:defRPr sz="2400">
                <a:solidFill>
                  <a:srgbClr val="3E5E5C"/>
                </a:solidFill>
                <a:latin typeface="Calibri"/>
              </a:defRPr>
            </a:pPr>
            <a:r>
              <a:t>They said, ‘Have you come to [tell] us that we should worship Allah alone and abandon what our fathers have been worshiping? Then bring us what you threaten us with, should you be truthful.’</a:t>
            </a:r>
          </a:p>
        </p:txBody>
      </p:sp>
      <p:sp>
        <p:nvSpPr>
          <p:cNvPr id="3" name="Text Placeholder 2"/>
          <p:cNvSpPr>
            <a:spLocks noGrp="1"/>
          </p:cNvSpPr>
          <p:nvPr>
            <p:ph type="body" sz="quarter" idx="11"/>
          </p:nvPr>
        </p:nvSpPr>
        <p:spPr/>
        <p:txBody>
          <a:bodyPr/>
          <a:lstStyle/>
          <a:p>
            <a:r>
              <a:t>Al-A'raf 7:70</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92500" lnSpcReduction="10000"/>
          </a:bodyPr>
          <a:lstStyle/>
          <a:p>
            <a:pPr>
              <a:lnSpc>
                <a:spcPct val="150000"/>
              </a:lnSpc>
              <a:defRPr sz="4200">
                <a:solidFill>
                  <a:srgbClr val="2F4858"/>
                </a:solidFill>
                <a:latin typeface="Scheherazade"/>
              </a:defRPr>
            </a:pPr>
            <a:r>
              <a:t>قَالَ قَدْ وَقَعَ عَلَيْكُم مِّن رَّبِّكُمْ رِجْسٌ وَغَضَبٌ ۖ أَتُجَـٰدِلُونَنِى فِىٓ أَسْمَآءٍ سَمَّيْتُمُوهَآ أَنتُمْ وَءَابَآؤُكُم مَّا نَزَّلَ ٱللَّهُ بِهَا مِن سُلْطَـٰنٍ ۚ فَٱنتَظِرُوٓا۟ إِنِّى مَعَكُم مِّنَ ٱلْمُنتَظِرِينَ</a:t>
            </a:r>
          </a:p>
          <a:p>
            <a:pPr>
              <a:lnSpc>
                <a:spcPct val="100000"/>
              </a:lnSpc>
              <a:defRPr sz="2400">
                <a:solidFill>
                  <a:srgbClr val="3E5E5C"/>
                </a:solidFill>
                <a:latin typeface="Calibri"/>
              </a:defRPr>
            </a:pPr>
            <a:r>
              <a:t>He said, ‘Punishment and wrath from your Lord has become due against you. Do you dispute with me regarding names, which you have named—you and your fathers—for which Allah has not sent down any authority? So wait! I too am waiting along with you.’</a:t>
            </a:r>
          </a:p>
        </p:txBody>
      </p:sp>
      <p:sp>
        <p:nvSpPr>
          <p:cNvPr id="3" name="Text Placeholder 2"/>
          <p:cNvSpPr>
            <a:spLocks noGrp="1"/>
          </p:cNvSpPr>
          <p:nvPr>
            <p:ph type="body" sz="quarter" idx="11"/>
          </p:nvPr>
        </p:nvSpPr>
        <p:spPr/>
        <p:txBody>
          <a:bodyPr/>
          <a:lstStyle/>
          <a:p>
            <a:r>
              <a:t>Al-A'raf 7:71</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فَأَنجَيْنَـٰهُ وَٱلَّذِينَ مَعَهُۥ بِرَحْمَةٍ مِّنَّا وَقَطَعْنَا دَابِرَ ٱلَّذِينَ كَذَّبُوا۟ بِـَٔايَـٰتِنَا ۖ وَمَا كَانُوا۟ مُؤْمِنِينَ</a:t>
            </a:r>
          </a:p>
          <a:p>
            <a:pPr>
              <a:lnSpc>
                <a:spcPct val="100000"/>
              </a:lnSpc>
              <a:defRPr sz="2400">
                <a:solidFill>
                  <a:srgbClr val="3E5E5C"/>
                </a:solidFill>
                <a:latin typeface="Calibri"/>
              </a:defRPr>
            </a:pPr>
            <a:r>
              <a:t>Then We delivered him and those who were with him by a mercy from Us, and We rooted out those who denied Our signs and were not faithful.</a:t>
            </a:r>
          </a:p>
        </p:txBody>
      </p:sp>
      <p:sp>
        <p:nvSpPr>
          <p:cNvPr id="3" name="Text Placeholder 2"/>
          <p:cNvSpPr>
            <a:spLocks noGrp="1"/>
          </p:cNvSpPr>
          <p:nvPr>
            <p:ph type="body" sz="quarter" idx="11"/>
          </p:nvPr>
        </p:nvSpPr>
        <p:spPr/>
        <p:txBody>
          <a:bodyPr/>
          <a:lstStyle/>
          <a:p>
            <a:r>
              <a:t>Al-A'raf 7:72</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85000" lnSpcReduction="10000"/>
          </a:bodyPr>
          <a:lstStyle/>
          <a:p>
            <a:pPr>
              <a:lnSpc>
                <a:spcPct val="150000"/>
              </a:lnSpc>
              <a:defRPr sz="4200">
                <a:solidFill>
                  <a:srgbClr val="2F4858"/>
                </a:solidFill>
                <a:latin typeface="Scheherazade"/>
              </a:defRPr>
            </a:pPr>
            <a:r>
              <a:t>وَإِلَىٰ ثَمُودَ أَخَاهُمْ صَـٰلِحًا ۗ قَالَ يَـٰقَوْمِ ٱعْبُدُوا۟ ٱللَّهَ مَا لَكُم مِّنْ إِلَـٰهٍ غَيْرُهُۥ ۖ قَدْ جَآءَتْكُم بَيِّنَةٌ مِّن رَّبِّكُمْ ۖ هَـٰذِهِۦ نَاقَةُ ٱللَّهِ لَكُمْ ءَايَةً ۖ فَذَرُوهَا تَأْكُلْ فِىٓ أَرْضِ ٱللَّهِ ۖ وَلَا تَمَسُّوهَا بِسُوٓءٍ فَيَأْخُذَكُمْ عَذَابٌ أَلِيمٌ</a:t>
            </a:r>
          </a:p>
          <a:p>
            <a:pPr>
              <a:lnSpc>
                <a:spcPct val="100000"/>
              </a:lnSpc>
              <a:defRPr sz="2400">
                <a:solidFill>
                  <a:srgbClr val="3E5E5C"/>
                </a:solidFill>
                <a:latin typeface="Calibri"/>
              </a:defRPr>
            </a:pPr>
            <a:r>
              <a:t>And to [the people of] Thamud [We sent] Salih, their brother. He said, ‘O my people, worship Allah! You have no other god besides Him. There has certainly come to you a manifest proof from your Lord. This she-camel of Allah is a sign for you. Let her alone to graze [freely] in Allah’s land, and do not cause her any harm, for then you shall be seized by a painful punishment.</a:t>
            </a:r>
          </a:p>
        </p:txBody>
      </p:sp>
      <p:sp>
        <p:nvSpPr>
          <p:cNvPr id="3" name="Text Placeholder 2"/>
          <p:cNvSpPr>
            <a:spLocks noGrp="1"/>
          </p:cNvSpPr>
          <p:nvPr>
            <p:ph type="body" sz="quarter" idx="11"/>
          </p:nvPr>
        </p:nvSpPr>
        <p:spPr/>
        <p:txBody>
          <a:bodyPr/>
          <a:lstStyle/>
          <a:p>
            <a:r>
              <a:t>Al-A'raf 7:73</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92500" lnSpcReduction="10000"/>
          </a:bodyPr>
          <a:lstStyle/>
          <a:p>
            <a:pPr>
              <a:lnSpc>
                <a:spcPct val="150000"/>
              </a:lnSpc>
              <a:defRPr sz="4200">
                <a:solidFill>
                  <a:srgbClr val="2F4858"/>
                </a:solidFill>
                <a:latin typeface="Scheherazade"/>
              </a:defRPr>
            </a:pPr>
            <a:r>
              <a:t>وَٱذْكُرُوٓا۟ إِذْ جَعَلَكُمْ خُلَفَآءَ مِنۢ بَعْدِ عَادٍ وَبَوَّأَكُمْ فِى ٱلْأَرْضِ تَتَّخِذُونَ مِن سُهُولِهَا قُصُورًا وَتَنْحِتُونَ ٱلْجِبَالَ بُيُوتًا ۖ فَٱذْكُرُوٓا۟ ءَالَآءَ ٱللَّهِ وَلَا تَعْثَوْا۟ فِى ٱلْأَرْضِ مُفْسِدِينَ</a:t>
            </a:r>
          </a:p>
          <a:p>
            <a:pPr>
              <a:lnSpc>
                <a:spcPct val="100000"/>
              </a:lnSpc>
              <a:defRPr sz="2400">
                <a:solidFill>
                  <a:srgbClr val="3E5E5C"/>
                </a:solidFill>
                <a:latin typeface="Calibri"/>
              </a:defRPr>
            </a:pPr>
            <a:r>
              <a:t>Remember when He made you successors after [the people of] ‘Ad, and settled you in the land: you build palaces in its plains, and hew houses out of the mountains. So remember Allah’s bounties, and do not act wickedly on the earth, causing corruption.’</a:t>
            </a:r>
          </a:p>
        </p:txBody>
      </p:sp>
      <p:sp>
        <p:nvSpPr>
          <p:cNvPr id="3" name="Text Placeholder 2"/>
          <p:cNvSpPr>
            <a:spLocks noGrp="1"/>
          </p:cNvSpPr>
          <p:nvPr>
            <p:ph type="body" sz="quarter" idx="11"/>
          </p:nvPr>
        </p:nvSpPr>
        <p:spPr/>
        <p:txBody>
          <a:bodyPr/>
          <a:lstStyle/>
          <a:p>
            <a:r>
              <a:t>Al-A'raf 7:74</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92500"/>
          </a:bodyPr>
          <a:lstStyle/>
          <a:p>
            <a:pPr>
              <a:lnSpc>
                <a:spcPct val="150000"/>
              </a:lnSpc>
              <a:defRPr sz="4200">
                <a:solidFill>
                  <a:srgbClr val="2F4858"/>
                </a:solidFill>
                <a:latin typeface="Scheherazade"/>
              </a:defRPr>
            </a:pPr>
            <a:r>
              <a:t>قَالَ ٱلْمَلَأُ ٱلَّذِينَ ٱسْتَكْبَرُوا۟ مِن قَوْمِهِۦ لِلَّذِينَ ٱسْتُضْعِفُوا۟ لِمَنْ ءَامَنَ مِنْهُمْ أَتَعْلَمُونَ أَنَّ صَـٰلِحًا مُّرْسَلٌ مِّن رَّبِّهِۦ ۚ قَالُوٓا۟ إِنَّا بِمَآ أُرْسِلَ بِهِۦ مُؤْمِنُونَ</a:t>
            </a:r>
          </a:p>
          <a:p>
            <a:pPr>
              <a:lnSpc>
                <a:spcPct val="100000"/>
              </a:lnSpc>
              <a:defRPr sz="2400">
                <a:solidFill>
                  <a:srgbClr val="3E5E5C"/>
                </a:solidFill>
                <a:latin typeface="Calibri"/>
              </a:defRPr>
            </a:pPr>
            <a:r>
              <a:t>The elite of his people who were arrogant said to those who were oppressed—to those among them who had faith—‘Do you know that Salih has been sent by his Lord?’ They said, ‘We indeed believe in what he has been sent with.’</a:t>
            </a:r>
          </a:p>
        </p:txBody>
      </p:sp>
      <p:sp>
        <p:nvSpPr>
          <p:cNvPr id="3" name="Text Placeholder 2"/>
          <p:cNvSpPr>
            <a:spLocks noGrp="1"/>
          </p:cNvSpPr>
          <p:nvPr>
            <p:ph type="body" sz="quarter" idx="11"/>
          </p:nvPr>
        </p:nvSpPr>
        <p:spPr/>
        <p:txBody>
          <a:bodyPr/>
          <a:lstStyle/>
          <a:p>
            <a:r>
              <a:t>Al-A'raf 7:75</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قَالَ ٱلَّذِينَ ٱسْتَكْبَرُوٓا۟ إِنَّا بِٱلَّذِىٓ ءَامَنتُم بِهِۦ كَـٰفِرُونَ</a:t>
            </a:r>
          </a:p>
          <a:p>
            <a:pPr>
              <a:lnSpc>
                <a:spcPct val="100000"/>
              </a:lnSpc>
              <a:defRPr sz="2400">
                <a:solidFill>
                  <a:srgbClr val="3E5E5C"/>
                </a:solidFill>
                <a:latin typeface="Calibri"/>
              </a:defRPr>
            </a:pPr>
            <a:r>
              <a:t>Those who were arrogant said, ‘We indeed disbelieve in what you have believed.’</a:t>
            </a:r>
          </a:p>
        </p:txBody>
      </p:sp>
      <p:sp>
        <p:nvSpPr>
          <p:cNvPr id="3" name="Text Placeholder 2"/>
          <p:cNvSpPr>
            <a:spLocks noGrp="1"/>
          </p:cNvSpPr>
          <p:nvPr>
            <p:ph type="body" sz="quarter" idx="11"/>
          </p:nvPr>
        </p:nvSpPr>
        <p:spPr/>
        <p:txBody>
          <a:bodyPr/>
          <a:lstStyle/>
          <a:p>
            <a:r>
              <a:t>Al-A'raf 7:76</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فَعَقَرُوا۟ ٱلنَّاقَةَ وَعَتَوْا۟ عَنْ أَمْرِ رَبِّهِمْ وَقَالُوا۟ يَـٰصَـٰلِحُ ٱئْتِنَا بِمَا تَعِدُنَآ إِن كُنتَ مِنَ ٱلْمُرْسَلِينَ</a:t>
            </a:r>
          </a:p>
          <a:p>
            <a:pPr>
              <a:lnSpc>
                <a:spcPct val="100000"/>
              </a:lnSpc>
              <a:defRPr sz="2400">
                <a:solidFill>
                  <a:srgbClr val="3E5E5C"/>
                </a:solidFill>
                <a:latin typeface="Calibri"/>
              </a:defRPr>
            </a:pPr>
            <a:r>
              <a:t>So they hamstrung the She-camel and defied the command of their Lord, and they said, ‘O Salih, bring us what you threaten us with, if you are one of the apostles.’</a:t>
            </a:r>
          </a:p>
        </p:txBody>
      </p:sp>
      <p:sp>
        <p:nvSpPr>
          <p:cNvPr id="3" name="Text Placeholder 2"/>
          <p:cNvSpPr>
            <a:spLocks noGrp="1"/>
          </p:cNvSpPr>
          <p:nvPr>
            <p:ph type="body" sz="quarter" idx="11"/>
          </p:nvPr>
        </p:nvSpPr>
        <p:spPr/>
        <p:txBody>
          <a:bodyPr/>
          <a:lstStyle/>
          <a:p>
            <a:r>
              <a:t>Al-A'raf 7:77</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فَلَنَسْـَٔلَنَّ ٱلَّذِينَ أُرْسِلَ إِلَيْهِمْ وَلَنَسْـَٔلَنَّ ٱلْمُرْسَلِينَ</a:t>
            </a:r>
          </a:p>
          <a:p>
            <a:pPr>
              <a:lnSpc>
                <a:spcPct val="100000"/>
              </a:lnSpc>
              <a:defRPr sz="2400">
                <a:solidFill>
                  <a:srgbClr val="3E5E5C"/>
                </a:solidFill>
                <a:latin typeface="Calibri"/>
              </a:defRPr>
            </a:pPr>
            <a:r>
              <a:t>We will surely question those to whom the apostles were sent, and We will surely question the apostles.</a:t>
            </a:r>
          </a:p>
        </p:txBody>
      </p:sp>
      <p:sp>
        <p:nvSpPr>
          <p:cNvPr id="3" name="Text Placeholder 2"/>
          <p:cNvSpPr>
            <a:spLocks noGrp="1"/>
          </p:cNvSpPr>
          <p:nvPr>
            <p:ph type="body" sz="quarter" idx="11"/>
          </p:nvPr>
        </p:nvSpPr>
        <p:spPr/>
        <p:txBody>
          <a:bodyPr/>
          <a:lstStyle/>
          <a:p>
            <a:r>
              <a:t>Al-A'raf 7:6</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فَأَخَذَتْهُمُ ٱلرَّجْفَةُ فَأَصْبَحُوا۟ فِى دَارِهِمْ جَـٰثِمِينَ</a:t>
            </a:r>
          </a:p>
          <a:p>
            <a:pPr>
              <a:lnSpc>
                <a:spcPct val="100000"/>
              </a:lnSpc>
              <a:defRPr sz="2400">
                <a:solidFill>
                  <a:srgbClr val="3E5E5C"/>
                </a:solidFill>
                <a:latin typeface="Calibri"/>
              </a:defRPr>
            </a:pPr>
            <a:r>
              <a:t>Thereupon the earthquake seized them, and they lay lifeless prostrate in their homes.</a:t>
            </a:r>
          </a:p>
        </p:txBody>
      </p:sp>
      <p:sp>
        <p:nvSpPr>
          <p:cNvPr id="3" name="Text Placeholder 2"/>
          <p:cNvSpPr>
            <a:spLocks noGrp="1"/>
          </p:cNvSpPr>
          <p:nvPr>
            <p:ph type="body" sz="quarter" idx="11"/>
          </p:nvPr>
        </p:nvSpPr>
        <p:spPr/>
        <p:txBody>
          <a:bodyPr/>
          <a:lstStyle/>
          <a:p>
            <a:r>
              <a:t>Al-A'raf 7:78</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فَتَوَلَّىٰ عَنْهُمْ وَقَالَ يَـٰقَوْمِ لَقَدْ أَبْلَغْتُكُمْ رِسَالَةَ رَبِّى وَنَصَحْتُ لَكُمْ وَلَـٰكِن لَّا تُحِبُّونَ ٱلنَّـٰصِحِينَ</a:t>
            </a:r>
          </a:p>
          <a:p>
            <a:pPr>
              <a:lnSpc>
                <a:spcPct val="100000"/>
              </a:lnSpc>
              <a:defRPr sz="2400">
                <a:solidFill>
                  <a:srgbClr val="3E5E5C"/>
                </a:solidFill>
                <a:latin typeface="Calibri"/>
              </a:defRPr>
            </a:pPr>
            <a:r>
              <a:t>So he abandoned them [to their fate], and said, ‘O my people! Certainly I communicated to you the message of my Lord, and I was your well-wisher, but you did not like well-wishers.’</a:t>
            </a:r>
          </a:p>
        </p:txBody>
      </p:sp>
      <p:sp>
        <p:nvSpPr>
          <p:cNvPr id="3" name="Text Placeholder 2"/>
          <p:cNvSpPr>
            <a:spLocks noGrp="1"/>
          </p:cNvSpPr>
          <p:nvPr>
            <p:ph type="body" sz="quarter" idx="11"/>
          </p:nvPr>
        </p:nvSpPr>
        <p:spPr/>
        <p:txBody>
          <a:bodyPr/>
          <a:lstStyle/>
          <a:p>
            <a:r>
              <a:t>Al-A'raf 7:79</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وَلُوطًا إِذْ قَالَ لِقَوْمِهِۦٓ أَتَأْتُونَ ٱلْفَـٰحِشَةَ مَا سَبَقَكُم بِهَا مِنْ أَحَدٍ مِّنَ ٱلْعَـٰلَمِينَ</a:t>
            </a:r>
          </a:p>
          <a:p>
            <a:pPr>
              <a:lnSpc>
                <a:spcPct val="100000"/>
              </a:lnSpc>
              <a:defRPr sz="2400">
                <a:solidFill>
                  <a:srgbClr val="3E5E5C"/>
                </a:solidFill>
                <a:latin typeface="Calibri"/>
              </a:defRPr>
            </a:pPr>
            <a:r>
              <a:t>And Lot, when he said to his people, ‘What! Do you commit an outrage none in the world ever committed before you?!</a:t>
            </a:r>
          </a:p>
        </p:txBody>
      </p:sp>
      <p:sp>
        <p:nvSpPr>
          <p:cNvPr id="3" name="Text Placeholder 2"/>
          <p:cNvSpPr>
            <a:spLocks noGrp="1"/>
          </p:cNvSpPr>
          <p:nvPr>
            <p:ph type="body" sz="quarter" idx="11"/>
          </p:nvPr>
        </p:nvSpPr>
        <p:spPr/>
        <p:txBody>
          <a:bodyPr/>
          <a:lstStyle/>
          <a:p>
            <a:r>
              <a:t>Al-A'raf 7:80</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إِنَّكُمْ لَتَأْتُونَ ٱلرِّجَالَ شَهْوَةً مِّن دُونِ ٱلنِّسَآءِ ۚ بَلْ أَنتُمْ قَوْمٌ مُّسْرِفُونَ</a:t>
            </a:r>
          </a:p>
          <a:p>
            <a:pPr>
              <a:lnSpc>
                <a:spcPct val="100000"/>
              </a:lnSpc>
              <a:defRPr sz="2400">
                <a:solidFill>
                  <a:srgbClr val="3E5E5C"/>
                </a:solidFill>
                <a:latin typeface="Calibri"/>
              </a:defRPr>
            </a:pPr>
            <a:r>
              <a:t>Indeed you come to men with desire instead of women! Indeed, you are a profligate lot.’</a:t>
            </a:r>
          </a:p>
        </p:txBody>
      </p:sp>
      <p:sp>
        <p:nvSpPr>
          <p:cNvPr id="3" name="Text Placeholder 2"/>
          <p:cNvSpPr>
            <a:spLocks noGrp="1"/>
          </p:cNvSpPr>
          <p:nvPr>
            <p:ph type="body" sz="quarter" idx="11"/>
          </p:nvPr>
        </p:nvSpPr>
        <p:spPr/>
        <p:txBody>
          <a:bodyPr/>
          <a:lstStyle/>
          <a:p>
            <a:r>
              <a:t>Al-A'raf 7:81</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وَمَا كَانَ جَوَابَ قَوْمِهِۦٓ إِلَّآ أَن قَالُوٓا۟ أَخْرِجُوهُم مِّن قَرْيَتِكُمْ ۖ إِنَّهُمْ أُنَاسٌ يَتَطَهَّرُونَ</a:t>
            </a:r>
          </a:p>
          <a:p>
            <a:pPr>
              <a:lnSpc>
                <a:spcPct val="100000"/>
              </a:lnSpc>
              <a:defRPr sz="2400">
                <a:solidFill>
                  <a:srgbClr val="3E5E5C"/>
                </a:solidFill>
                <a:latin typeface="Calibri"/>
              </a:defRPr>
            </a:pPr>
            <a:r>
              <a:t>But the only answer of his people was that they said, ‘Expel them from your town! They are indeed a puritanical lot.’</a:t>
            </a:r>
          </a:p>
        </p:txBody>
      </p:sp>
      <p:sp>
        <p:nvSpPr>
          <p:cNvPr id="3" name="Text Placeholder 2"/>
          <p:cNvSpPr>
            <a:spLocks noGrp="1"/>
          </p:cNvSpPr>
          <p:nvPr>
            <p:ph type="body" sz="quarter" idx="11"/>
          </p:nvPr>
        </p:nvSpPr>
        <p:spPr/>
        <p:txBody>
          <a:bodyPr/>
          <a:lstStyle/>
          <a:p>
            <a:r>
              <a:t>Al-A'raf 7:82</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فَأَنجَيْنَـٰهُ وَأَهْلَهُۥٓ إِلَّا ٱمْرَأَتَهُۥ كَانَتْ مِنَ ٱلْغَـٰبِرِينَ</a:t>
            </a:r>
          </a:p>
          <a:p>
            <a:pPr>
              <a:lnSpc>
                <a:spcPct val="100000"/>
              </a:lnSpc>
              <a:defRPr sz="2400">
                <a:solidFill>
                  <a:srgbClr val="3E5E5C"/>
                </a:solidFill>
                <a:latin typeface="Calibri"/>
              </a:defRPr>
            </a:pPr>
            <a:r>
              <a:t>Thereupon We delivered him and his family, except his wife; she was one of those who remained behind.</a:t>
            </a:r>
          </a:p>
        </p:txBody>
      </p:sp>
      <p:sp>
        <p:nvSpPr>
          <p:cNvPr id="3" name="Text Placeholder 2"/>
          <p:cNvSpPr>
            <a:spLocks noGrp="1"/>
          </p:cNvSpPr>
          <p:nvPr>
            <p:ph type="body" sz="quarter" idx="11"/>
          </p:nvPr>
        </p:nvSpPr>
        <p:spPr/>
        <p:txBody>
          <a:bodyPr/>
          <a:lstStyle/>
          <a:p>
            <a:r>
              <a:t>Al-A'raf 7:83</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وَأَمْطَرْنَا عَلَيْهِم مَّطَرًا ۖ فَٱنظُرْ كَيْفَ كَانَ عَـٰقِبَةُ ٱلْمُجْرِمِينَ</a:t>
            </a:r>
          </a:p>
          <a:p>
            <a:pPr>
              <a:lnSpc>
                <a:spcPct val="100000"/>
              </a:lnSpc>
              <a:defRPr sz="2400">
                <a:solidFill>
                  <a:srgbClr val="3E5E5C"/>
                </a:solidFill>
                <a:latin typeface="Calibri"/>
              </a:defRPr>
            </a:pPr>
            <a:r>
              <a:t>Then We poured down upon them a rain [of stones]. So observe how was the fate of the guilty!</a:t>
            </a:r>
          </a:p>
        </p:txBody>
      </p:sp>
      <p:sp>
        <p:nvSpPr>
          <p:cNvPr id="3" name="Text Placeholder 2"/>
          <p:cNvSpPr>
            <a:spLocks noGrp="1"/>
          </p:cNvSpPr>
          <p:nvPr>
            <p:ph type="body" sz="quarter" idx="11"/>
          </p:nvPr>
        </p:nvSpPr>
        <p:spPr/>
        <p:txBody>
          <a:bodyPr/>
          <a:lstStyle/>
          <a:p>
            <a:r>
              <a:t>Al-A'raf 7:84</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77500" lnSpcReduction="20000"/>
          </a:bodyPr>
          <a:lstStyle/>
          <a:p>
            <a:pPr>
              <a:lnSpc>
                <a:spcPct val="150000"/>
              </a:lnSpc>
              <a:defRPr sz="4200">
                <a:solidFill>
                  <a:srgbClr val="2F4858"/>
                </a:solidFill>
                <a:latin typeface="Scheherazade"/>
              </a:defRPr>
            </a:pPr>
            <a:r>
              <a:t>وَإِلَىٰ مَدْيَنَ أَخَاهُمْ شُعَيْبًا ۗ قَالَ يَـٰقَوْمِ ٱعْبُدُوا۟ ٱللَّهَ مَا لَكُم مِّنْ إِلَـٰهٍ غَيْرُهُۥ ۖ قَدْ جَآءَتْكُم بَيِّنَةٌ مِّن رَّبِّكُمْ ۖ فَأَوْفُوا۟ ٱلْكَيْلَ وَٱلْمِيزَانَ وَلَا تَبْخَسُوا۟ ٱلنَّاسَ أَشْيَآءَهُمْ وَلَا تُفْسِدُوا۟ فِى ٱلْأَرْضِ بَعْدَ إِصْلَـٰحِهَا ۚ ذَٰلِكُمْ خَيْرٌ لَّكُمْ إِن كُنتُم مُّؤْمِنِينَ</a:t>
            </a:r>
          </a:p>
          <a:p>
            <a:pPr>
              <a:lnSpc>
                <a:spcPct val="100000"/>
              </a:lnSpc>
              <a:defRPr sz="2400">
                <a:solidFill>
                  <a:srgbClr val="3E5E5C"/>
                </a:solidFill>
                <a:latin typeface="Calibri"/>
              </a:defRPr>
            </a:pPr>
            <a:r>
              <a:t>And to [the people of] Midian [We sent] Shu‘ayb, their brother. He said, ‘O my people, worship Allah! You have no other god besides Him. There has certainly come to you a manifest proof from your Lord. Observe fully the measure and the balance, and do not cheat the people of their goods, and do not cause corruption on the earth after its restoration. That is better for you, if you are faithful.</a:t>
            </a:r>
          </a:p>
        </p:txBody>
      </p:sp>
      <p:sp>
        <p:nvSpPr>
          <p:cNvPr id="3" name="Text Placeholder 2"/>
          <p:cNvSpPr>
            <a:spLocks noGrp="1"/>
          </p:cNvSpPr>
          <p:nvPr>
            <p:ph type="body" sz="quarter" idx="11"/>
          </p:nvPr>
        </p:nvSpPr>
        <p:spPr/>
        <p:txBody>
          <a:bodyPr/>
          <a:lstStyle/>
          <a:p>
            <a:r>
              <a:t>Al-A'raf 7:85</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92500" lnSpcReduction="10000"/>
          </a:bodyPr>
          <a:lstStyle/>
          <a:p>
            <a:pPr>
              <a:lnSpc>
                <a:spcPct val="150000"/>
              </a:lnSpc>
              <a:defRPr sz="4200">
                <a:solidFill>
                  <a:srgbClr val="2F4858"/>
                </a:solidFill>
                <a:latin typeface="Scheherazade"/>
              </a:defRPr>
            </a:pPr>
            <a:r>
              <a:t>وَلَا تَقْعُدُوا۟ بِكُلِّ صِرَٰطٍ تُوعِدُونَ وَتَصُدُّونَ عَن سَبِيلِ ٱللَّهِ مَنْ ءَامَنَ بِهِۦ وَتَبْغُونَهَا عِوَجًا ۚ وَٱذْكُرُوٓا۟ إِذْ كُنتُمْ قَلِيلًا فَكَثَّرَكُمْ ۖ وَٱنظُرُوا۟ كَيْفَ كَانَ عَـٰقِبَةُ ٱلْمُفْسِدِينَ</a:t>
            </a:r>
          </a:p>
          <a:p>
            <a:pPr>
              <a:lnSpc>
                <a:spcPct val="100000"/>
              </a:lnSpc>
              <a:defRPr sz="2400">
                <a:solidFill>
                  <a:srgbClr val="3E5E5C"/>
                </a:solidFill>
                <a:latin typeface="Calibri"/>
              </a:defRPr>
            </a:pPr>
            <a:r>
              <a:t>And do not lie in wait on every road to threaten and bar those who have faith in Him from the way of Allah, seeking to make it crooked. Remember when you were few, and He multiplied you, and observe how was the fate of the agents of corruption.</a:t>
            </a:r>
          </a:p>
        </p:txBody>
      </p:sp>
      <p:sp>
        <p:nvSpPr>
          <p:cNvPr id="3" name="Text Placeholder 2"/>
          <p:cNvSpPr>
            <a:spLocks noGrp="1"/>
          </p:cNvSpPr>
          <p:nvPr>
            <p:ph type="body" sz="quarter" idx="11"/>
          </p:nvPr>
        </p:nvSpPr>
        <p:spPr/>
        <p:txBody>
          <a:bodyPr/>
          <a:lstStyle/>
          <a:p>
            <a:r>
              <a:t>Al-A'raf 7:86</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وَإِن كَانَ طَآئِفَةٌ مِّنكُمْ ءَامَنُوا۟ بِٱلَّذِىٓ أُرْسِلْتُ بِهِۦ وَطَآئِفَةٌ لَّمْ يُؤْمِنُوا۟ فَٱصْبِرُوا۟ حَتَّىٰ يَحْكُمَ ٱللَّهُ بَيْنَنَا ۚ وَهُوَ خَيْرُ ٱلْحَـٰكِمِينَ</a:t>
            </a:r>
          </a:p>
          <a:p>
            <a:pPr>
              <a:lnSpc>
                <a:spcPct val="100000"/>
              </a:lnSpc>
              <a:defRPr sz="2400">
                <a:solidFill>
                  <a:srgbClr val="3E5E5C"/>
                </a:solidFill>
                <a:latin typeface="Calibri"/>
              </a:defRPr>
            </a:pPr>
            <a:r>
              <a:t>If a group of you have believed in what I have been sent with, and a group have not believed, be patient until Allah judges between us, and He is the best of judges.’</a:t>
            </a:r>
          </a:p>
        </p:txBody>
      </p:sp>
      <p:sp>
        <p:nvSpPr>
          <p:cNvPr id="3" name="Text Placeholder 2"/>
          <p:cNvSpPr>
            <a:spLocks noGrp="1"/>
          </p:cNvSpPr>
          <p:nvPr>
            <p:ph type="body" sz="quarter" idx="11"/>
          </p:nvPr>
        </p:nvSpPr>
        <p:spPr/>
        <p:txBody>
          <a:bodyPr/>
          <a:lstStyle/>
          <a:p>
            <a:r>
              <a:t>Al-A'raf 7:87</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فَلَنَقُصَّنَّ عَلَيْهِم بِعِلْمٍ ۖ وَمَا كُنَّا غَآئِبِينَ</a:t>
            </a:r>
          </a:p>
          <a:p>
            <a:pPr>
              <a:lnSpc>
                <a:spcPct val="100000"/>
              </a:lnSpc>
              <a:defRPr sz="2400">
                <a:solidFill>
                  <a:srgbClr val="3E5E5C"/>
                </a:solidFill>
                <a:latin typeface="Calibri"/>
              </a:defRPr>
            </a:pPr>
            <a:r>
              <a:t>Then We will surely recount to them with knowledge, for We had not been absent.</a:t>
            </a:r>
          </a:p>
        </p:txBody>
      </p:sp>
      <p:sp>
        <p:nvSpPr>
          <p:cNvPr id="3" name="Text Placeholder 2"/>
          <p:cNvSpPr>
            <a:spLocks noGrp="1"/>
          </p:cNvSpPr>
          <p:nvPr>
            <p:ph type="body" sz="quarter" idx="11"/>
          </p:nvPr>
        </p:nvSpPr>
        <p:spPr/>
        <p:txBody>
          <a:bodyPr/>
          <a:lstStyle/>
          <a:p>
            <a:r>
              <a:t>Al-A'raf 7:7</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92500"/>
          </a:bodyPr>
          <a:lstStyle/>
          <a:p>
            <a:pPr>
              <a:lnSpc>
                <a:spcPct val="150000"/>
              </a:lnSpc>
              <a:defRPr sz="4200">
                <a:solidFill>
                  <a:srgbClr val="2F4858"/>
                </a:solidFill>
                <a:latin typeface="Scheherazade"/>
              </a:defRPr>
            </a:pPr>
            <a:r>
              <a:t>قَالَ ٱلْمَلَأُ ٱلَّذِينَ ٱسْتَكْبَرُوا۟ مِن قَوْمِهِۦ لَنُخْرِجَنَّكَ يَـٰشُعَيْبُ وَٱلَّذِينَ ءَامَنُوا۟ مَعَكَ مِن قَرْيَتِنَآ أَوْ لَتَعُودُنَّ فِى مِلَّتِنَا ۚ قَالَ أَوَلَوْ كُنَّا كَـٰرِهِينَ</a:t>
            </a:r>
          </a:p>
          <a:p>
            <a:pPr>
              <a:lnSpc>
                <a:spcPct val="100000"/>
              </a:lnSpc>
              <a:defRPr sz="2400">
                <a:solidFill>
                  <a:srgbClr val="3E5E5C"/>
                </a:solidFill>
                <a:latin typeface="Calibri"/>
              </a:defRPr>
            </a:pPr>
            <a:r>
              <a:t>The elite of his people who were arrogant said, ‘O Shu'ayb, we will surely expel you and the faithful who are with you from our town, or else you shall revert to our creed.’ He said, ‘What! Even if we should be unwilling?!</a:t>
            </a:r>
          </a:p>
        </p:txBody>
      </p:sp>
      <p:sp>
        <p:nvSpPr>
          <p:cNvPr id="3" name="Text Placeholder 2"/>
          <p:cNvSpPr>
            <a:spLocks noGrp="1"/>
          </p:cNvSpPr>
          <p:nvPr>
            <p:ph type="body" sz="quarter" idx="11"/>
          </p:nvPr>
        </p:nvSpPr>
        <p:spPr/>
        <p:txBody>
          <a:bodyPr/>
          <a:lstStyle/>
          <a:p>
            <a:r>
              <a:t>Al-A'raf 7:88</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85000" lnSpcReduction="20000"/>
          </a:bodyPr>
          <a:lstStyle/>
          <a:p>
            <a:pPr>
              <a:lnSpc>
                <a:spcPct val="150000"/>
              </a:lnSpc>
              <a:defRPr sz="4200">
                <a:solidFill>
                  <a:srgbClr val="2F4858"/>
                </a:solidFill>
                <a:latin typeface="Scheherazade"/>
              </a:defRPr>
            </a:pPr>
            <a:r>
              <a:t>قَدِ ٱفْتَرَيْنَا عَلَى ٱللَّهِ كَذِبًا إِنْ عُدْنَا فِى مِلَّتِكُم بَعْدَ إِذْ نَجَّىٰنَا ٱللَّهُ مِنْهَا ۚ وَمَا يَكُونُ لَنَآ أَن نَّعُودَ فِيهَآ إِلَّآ أَن يَشَآءَ ٱللَّهُ رَبُّنَا ۚ وَسِعَ رَبُّنَا كُلَّ شَىْءٍ عِلْمًا ۚ عَلَى ٱللَّهِ تَوَكَّلْنَا ۚ رَبَّنَا ٱفْتَحْ بَيْنَنَا وَبَيْنَ قَوْمِنَا بِٱلْحَقِّ وَأَنتَ خَيْرُ ٱلْفَـٰتِحِينَ</a:t>
            </a:r>
          </a:p>
          <a:p>
            <a:pPr>
              <a:lnSpc>
                <a:spcPct val="100000"/>
              </a:lnSpc>
              <a:defRPr sz="2400">
                <a:solidFill>
                  <a:srgbClr val="3E5E5C"/>
                </a:solidFill>
                <a:latin typeface="Calibri"/>
              </a:defRPr>
            </a:pPr>
            <a:r>
              <a:t>We would be fabricating a lie against Allah should we revert to your creed after Allah had delivered us from it. It does not behoove us to return to it, unless Allah, our Lord, should wish so. Our Lord embraces all things in [His] knowledge. In Allah we have put our trust.’ ‘Our Lord! Judge justly between us and our people, and You are the best of judges!’</a:t>
            </a:r>
          </a:p>
        </p:txBody>
      </p:sp>
      <p:sp>
        <p:nvSpPr>
          <p:cNvPr id="3" name="Text Placeholder 2"/>
          <p:cNvSpPr>
            <a:spLocks noGrp="1"/>
          </p:cNvSpPr>
          <p:nvPr>
            <p:ph type="body" sz="quarter" idx="11"/>
          </p:nvPr>
        </p:nvSpPr>
        <p:spPr/>
        <p:txBody>
          <a:bodyPr/>
          <a:lstStyle/>
          <a:p>
            <a:r>
              <a:t>Al-A'raf 7:89</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وَقَالَ ٱلْمَلَأُ ٱلَّذِينَ كَفَرُوا۟ مِن قَوْمِهِۦ لَئِنِ ٱتَّبَعْتُمْ شُعَيْبًا إِنَّكُمْ إِذًا لَّخَـٰسِرُونَ</a:t>
            </a:r>
          </a:p>
          <a:p>
            <a:pPr>
              <a:lnSpc>
                <a:spcPct val="100000"/>
              </a:lnSpc>
              <a:defRPr sz="2400">
                <a:solidFill>
                  <a:srgbClr val="3E5E5C"/>
                </a:solidFill>
                <a:latin typeface="Calibri"/>
              </a:defRPr>
            </a:pPr>
            <a:r>
              <a:t>The elite of his people who were faithless said, ‘If you follow Shu'ayb, you will indeed be losers.’</a:t>
            </a:r>
          </a:p>
        </p:txBody>
      </p:sp>
      <p:sp>
        <p:nvSpPr>
          <p:cNvPr id="3" name="Text Placeholder 2"/>
          <p:cNvSpPr>
            <a:spLocks noGrp="1"/>
          </p:cNvSpPr>
          <p:nvPr>
            <p:ph type="body" sz="quarter" idx="11"/>
          </p:nvPr>
        </p:nvSpPr>
        <p:spPr/>
        <p:txBody>
          <a:bodyPr/>
          <a:lstStyle/>
          <a:p>
            <a:r>
              <a:t>Al-A'raf 7:90</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فَأَخَذَتْهُمُ ٱلرَّجْفَةُ فَأَصْبَحُوا۟ فِى دَارِهِمْ جَـٰثِمِينَ</a:t>
            </a:r>
          </a:p>
          <a:p>
            <a:pPr>
              <a:lnSpc>
                <a:spcPct val="100000"/>
              </a:lnSpc>
              <a:defRPr sz="2400">
                <a:solidFill>
                  <a:srgbClr val="3E5E5C"/>
                </a:solidFill>
                <a:latin typeface="Calibri"/>
              </a:defRPr>
            </a:pPr>
            <a:r>
              <a:t>So the earthquake seized them, and they lay lifeless prostrate in their homes.</a:t>
            </a:r>
          </a:p>
        </p:txBody>
      </p:sp>
      <p:sp>
        <p:nvSpPr>
          <p:cNvPr id="3" name="Text Placeholder 2"/>
          <p:cNvSpPr>
            <a:spLocks noGrp="1"/>
          </p:cNvSpPr>
          <p:nvPr>
            <p:ph type="body" sz="quarter" idx="11"/>
          </p:nvPr>
        </p:nvSpPr>
        <p:spPr/>
        <p:txBody>
          <a:bodyPr/>
          <a:lstStyle/>
          <a:p>
            <a:r>
              <a:t>Al-A'raf 7:91</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ٱلَّذِينَ كَذَّبُوا۟ شُعَيْبًا كَأَن لَّمْ يَغْنَوْا۟ فِيهَا ۚ ٱلَّذِينَ كَذَّبُوا۟ شُعَيْبًا كَانُوا۟ هُمُ ٱلْخَـٰسِرِينَ</a:t>
            </a:r>
          </a:p>
          <a:p>
            <a:pPr>
              <a:lnSpc>
                <a:spcPct val="100000"/>
              </a:lnSpc>
              <a:defRPr sz="2400">
                <a:solidFill>
                  <a:srgbClr val="3E5E5C"/>
                </a:solidFill>
                <a:latin typeface="Calibri"/>
              </a:defRPr>
            </a:pPr>
            <a:r>
              <a:t>Those who impugned Shu'ayb became as if they had never lived there. Those who impugned Shu‘ayb were themselves the losers.</a:t>
            </a:r>
          </a:p>
        </p:txBody>
      </p:sp>
      <p:sp>
        <p:nvSpPr>
          <p:cNvPr id="3" name="Text Placeholder 2"/>
          <p:cNvSpPr>
            <a:spLocks noGrp="1"/>
          </p:cNvSpPr>
          <p:nvPr>
            <p:ph type="body" sz="quarter" idx="11"/>
          </p:nvPr>
        </p:nvSpPr>
        <p:spPr/>
        <p:txBody>
          <a:bodyPr/>
          <a:lstStyle/>
          <a:p>
            <a:r>
              <a:t>Al-A'raf 7:92</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فَتَوَلَّىٰ عَنْهُمْ وَقَالَ يَـٰقَوْمِ لَقَدْ أَبْلَغْتُكُمْ رِسَـٰلَـٰتِ رَبِّى وَنَصَحْتُ لَكُمْ ۖ فَكَيْفَ ءَاسَىٰ عَلَىٰ قَوْمٍ كَـٰفِرِينَ</a:t>
            </a:r>
          </a:p>
          <a:p>
            <a:pPr>
              <a:lnSpc>
                <a:spcPct val="100000"/>
              </a:lnSpc>
              <a:defRPr sz="2400">
                <a:solidFill>
                  <a:srgbClr val="3E5E5C"/>
                </a:solidFill>
                <a:latin typeface="Calibri"/>
              </a:defRPr>
            </a:pPr>
            <a:r>
              <a:t>So he abandoned them [to their fate] and said, ‘O my people! Certainly, I communicated to you the messages of my Lord, and I was your well-wisher. So how should I grieve for a faithless lot?’</a:t>
            </a:r>
          </a:p>
        </p:txBody>
      </p:sp>
      <p:sp>
        <p:nvSpPr>
          <p:cNvPr id="3" name="Text Placeholder 2"/>
          <p:cNvSpPr>
            <a:spLocks noGrp="1"/>
          </p:cNvSpPr>
          <p:nvPr>
            <p:ph type="body" sz="quarter" idx="11"/>
          </p:nvPr>
        </p:nvSpPr>
        <p:spPr/>
        <p:txBody>
          <a:bodyPr/>
          <a:lstStyle/>
          <a:p>
            <a:r>
              <a:t>Al-A'raf 7:93</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وَمَآ أَرْسَلْنَا فِى قَرْيَةٍ مِّن نَّبِىٍّ إِلَّآ أَخَذْنَآ أَهْلَهَا بِٱلْبَأْسَآءِ وَٱلضَّرَّآءِ لَعَلَّهُمْ يَضَّرَّعُونَ</a:t>
            </a:r>
          </a:p>
          <a:p>
            <a:pPr>
              <a:lnSpc>
                <a:spcPct val="100000"/>
              </a:lnSpc>
              <a:defRPr sz="2400">
                <a:solidFill>
                  <a:srgbClr val="3E5E5C"/>
                </a:solidFill>
                <a:latin typeface="Calibri"/>
              </a:defRPr>
            </a:pPr>
            <a:r>
              <a:t>We did not send a prophet to any town without visiting its people with stress and distress so that they might entreat [for Allah’s forgiveness].</a:t>
            </a:r>
          </a:p>
        </p:txBody>
      </p:sp>
      <p:sp>
        <p:nvSpPr>
          <p:cNvPr id="3" name="Text Placeholder 2"/>
          <p:cNvSpPr>
            <a:spLocks noGrp="1"/>
          </p:cNvSpPr>
          <p:nvPr>
            <p:ph type="body" sz="quarter" idx="11"/>
          </p:nvPr>
        </p:nvSpPr>
        <p:spPr/>
        <p:txBody>
          <a:bodyPr/>
          <a:lstStyle/>
          <a:p>
            <a:r>
              <a:t>Al-A'raf 7:94</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ثُمَّ بَدَّلْنَا مَكَانَ ٱلسَّيِّئَةِ ٱلْحَسَنَةَ حَتَّىٰ عَفَوا۟ وَّقَالُوا۟ قَدْ مَسَّ ءَابَآءَنَا ٱلضَّرَّآءُ وَٱلسَّرَّآءُ فَأَخَذْنَـٰهُم بَغْتَةً وَهُمْ لَا يَشْعُرُونَ</a:t>
            </a:r>
          </a:p>
          <a:p>
            <a:pPr>
              <a:lnSpc>
                <a:spcPct val="100000"/>
              </a:lnSpc>
              <a:defRPr sz="2400">
                <a:solidFill>
                  <a:srgbClr val="3E5E5C"/>
                </a:solidFill>
                <a:latin typeface="Calibri"/>
              </a:defRPr>
            </a:pPr>
            <a:r>
              <a:t>Then We changed the ill [conditions] to good until they multiplied [in numbers] and said, ‘Adversity and ease befell our fathers [too].’ Then We seized them suddenly while they were unaware.</a:t>
            </a:r>
          </a:p>
        </p:txBody>
      </p:sp>
      <p:sp>
        <p:nvSpPr>
          <p:cNvPr id="3" name="Text Placeholder 2"/>
          <p:cNvSpPr>
            <a:spLocks noGrp="1"/>
          </p:cNvSpPr>
          <p:nvPr>
            <p:ph type="body" sz="quarter" idx="11"/>
          </p:nvPr>
        </p:nvSpPr>
        <p:spPr/>
        <p:txBody>
          <a:bodyPr/>
          <a:lstStyle/>
          <a:p>
            <a:r>
              <a:t>Al-A'raf 7:95</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وَلَوْ أَنَّ أَهْلَ ٱلْقُرَىٰٓ ءَامَنُوا۟ وَٱتَّقَوْا۟ لَفَتَحْنَا عَلَيْهِم بَرَكَـٰتٍ مِّنَ ٱلسَّمَآءِ وَٱلْأَرْضِ وَلَـٰكِن كَذَّبُوا۟ فَأَخَذْنَـٰهُم بِمَا كَانُوا۟ يَكْسِبُونَ</a:t>
            </a:r>
          </a:p>
          <a:p>
            <a:pPr>
              <a:lnSpc>
                <a:spcPct val="100000"/>
              </a:lnSpc>
              <a:defRPr sz="2400">
                <a:solidFill>
                  <a:srgbClr val="3E5E5C"/>
                </a:solidFill>
                <a:latin typeface="Calibri"/>
              </a:defRPr>
            </a:pPr>
            <a:r>
              <a:t>If the people of the towns had been faithful and Godwary, We would have opened to them blessings from the heaven and the earth. But they denied; so We seized them because of what they used to earn.</a:t>
            </a:r>
          </a:p>
        </p:txBody>
      </p:sp>
      <p:sp>
        <p:nvSpPr>
          <p:cNvPr id="3" name="Text Placeholder 2"/>
          <p:cNvSpPr>
            <a:spLocks noGrp="1"/>
          </p:cNvSpPr>
          <p:nvPr>
            <p:ph type="body" sz="quarter" idx="11"/>
          </p:nvPr>
        </p:nvSpPr>
        <p:spPr/>
        <p:txBody>
          <a:bodyPr/>
          <a:lstStyle/>
          <a:p>
            <a:r>
              <a:t>Al-A'raf 7:96</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أَفَأَمِنَ أَهْلُ ٱلْقُرَىٰٓ أَن يَأْتِيَهُم بَأْسُنَا بَيَـٰتًا وَهُمْ نَآئِمُونَ</a:t>
            </a:r>
          </a:p>
          <a:p>
            <a:pPr>
              <a:lnSpc>
                <a:spcPct val="100000"/>
              </a:lnSpc>
              <a:defRPr sz="2400">
                <a:solidFill>
                  <a:srgbClr val="3E5E5C"/>
                </a:solidFill>
                <a:latin typeface="Calibri"/>
              </a:defRPr>
            </a:pPr>
            <a:r>
              <a:t>Do the people of the towns feel secure from Our punishment overtaking them at night while they are asleep?</a:t>
            </a:r>
          </a:p>
        </p:txBody>
      </p:sp>
      <p:sp>
        <p:nvSpPr>
          <p:cNvPr id="3" name="Text Placeholder 2"/>
          <p:cNvSpPr>
            <a:spLocks noGrp="1"/>
          </p:cNvSpPr>
          <p:nvPr>
            <p:ph type="body" sz="quarter" idx="11"/>
          </p:nvPr>
        </p:nvSpPr>
        <p:spPr/>
        <p:txBody>
          <a:bodyPr/>
          <a:lstStyle/>
          <a:p>
            <a:r>
              <a:t>Al-A'raf 7:97</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theme/theme1.xml><?xml version="1.0" encoding="utf-8"?>
<a:theme xmlns:a="http://schemas.openxmlformats.org/drawingml/2006/main" name="Quran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29</TotalTime>
  <Words>11902</Words>
  <Application>Microsoft Macintosh PowerPoint</Application>
  <PresentationFormat>On-screen Show (4:3)</PresentationFormat>
  <Paragraphs>636</Paragraphs>
  <Slides>211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211</vt:i4>
      </vt:variant>
    </vt:vector>
  </HeadingPairs>
  <TitlesOfParts>
    <vt:vector size="215" baseType="lpstr">
      <vt:lpstr>Arial</vt:lpstr>
      <vt:lpstr>Scheherazade</vt:lpstr>
      <vt:lpstr>Scheherazade New</vt:lpstr>
      <vt:lpstr>Quran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subject/>
  <dc:creator/>
  <cp:keywords/>
  <dc:description>generated using python-pptx</dc:description>
  <cp:lastModifiedBy>CoEJ Assistant Secretary General</cp:lastModifiedBy>
  <cp:revision>17</cp:revision>
  <dcterms:created xsi:type="dcterms:W3CDTF">2013-01-27T09:14:16Z</dcterms:created>
  <dcterms:modified xsi:type="dcterms:W3CDTF">2025-03-05T16:20:59Z</dcterms:modified>
  <cp:category/>
</cp:coreProperties>
</file>