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Al-Haqqah (69)</a:t>
            </a:r>
          </a:p>
        </p:txBody>
      </p:sp>
      <p:sp>
        <p:nvSpPr>
          <p:cNvPr id="3" name="Text Placeholder 2"/>
          <p:cNvSpPr>
            <a:spLocks noGrp="1"/>
          </p:cNvSpPr>
          <p:nvPr>
            <p:ph type="body" sz="quarter" idx="11"/>
          </p:nvPr>
        </p:nvSpPr>
        <p:spPr/>
        <p:txBody>
          <a:bodyPr/>
          <a:lstStyle/>
          <a:p>
            <a:r>
              <a:t>ٱلْحَاقَّة</a:t>
            </a:r>
          </a:p>
        </p:txBody>
      </p:sp>
      <p:sp>
        <p:nvSpPr>
          <p:cNvPr id="4" name="Text Placeholder 3"/>
          <p:cNvSpPr>
            <a:spLocks noGrp="1"/>
          </p:cNvSpPr>
          <p:nvPr>
            <p:ph type="body" sz="quarter" idx="12"/>
          </p:nvPr>
        </p:nvSpPr>
        <p:spPr/>
        <p:txBody>
          <a:bodyPr/>
          <a:lstStyle/>
          <a:p>
            <a:r>
              <a:t>(The Reality)</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فَهَلْ تَرَىٰ لَهُم مِّنۢ بَاقِيَةٍ</a:t>
            </a:r>
          </a:p>
          <a:p>
            <a:pPr>
              <a:lnSpc>
                <a:spcPct val="100000"/>
              </a:lnSpc>
              <a:defRPr sz="2400">
                <a:solidFill>
                  <a:srgbClr val="3E5E5C"/>
                </a:solidFill>
                <a:latin typeface="Calibri"/>
              </a:defRPr>
            </a:pPr>
            <a:r>
              <a:t>So do you see any remaining trace of them?</a:t>
            </a:r>
          </a:p>
        </p:txBody>
      </p:sp>
      <p:sp>
        <p:nvSpPr>
          <p:cNvPr id="3" name="Text Placeholder 2"/>
          <p:cNvSpPr>
            <a:spLocks noGrp="1"/>
          </p:cNvSpPr>
          <p:nvPr>
            <p:ph type="body" sz="quarter" idx="11"/>
          </p:nvPr>
        </p:nvSpPr>
        <p:spPr/>
        <p:txBody>
          <a:bodyPr/>
          <a:lstStyle/>
          <a:p>
            <a:r>
              <a:t>Al-Haqqah 69:8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وَجَآءَ فِرْعَوْنُ وَمَن قَبْلَهُۥ وَٱلْمُؤْتَفِكَـٰتُ بِٱلْخَاطِئَةِ</a:t>
            </a:r>
          </a:p>
          <a:p>
            <a:pPr>
              <a:lnSpc>
                <a:spcPct val="100000"/>
              </a:lnSpc>
              <a:defRPr sz="2400">
                <a:solidFill>
                  <a:srgbClr val="3E5E5C"/>
                </a:solidFill>
                <a:latin typeface="Calibri"/>
              </a:defRPr>
            </a:pPr>
            <a:r>
              <a:t>Then Pharaoh and those who were before him, and the towns that were overturned, brought about iniquity.</a:t>
            </a:r>
          </a:p>
        </p:txBody>
      </p:sp>
      <p:sp>
        <p:nvSpPr>
          <p:cNvPr id="3" name="Text Placeholder 2"/>
          <p:cNvSpPr>
            <a:spLocks noGrp="1"/>
          </p:cNvSpPr>
          <p:nvPr>
            <p:ph type="body" sz="quarter" idx="11"/>
          </p:nvPr>
        </p:nvSpPr>
        <p:spPr/>
        <p:txBody>
          <a:bodyPr/>
          <a:lstStyle/>
          <a:p>
            <a:r>
              <a:t>Al-Haqqah 69:9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فَعَصَوْا۟ رَسُولَ رَبِّهِمْ فَأَخَذَهُمْ أَخْذَةً رَّابِيَةً</a:t>
            </a:r>
          </a:p>
          <a:p>
            <a:pPr>
              <a:lnSpc>
                <a:spcPct val="100000"/>
              </a:lnSpc>
              <a:defRPr sz="2400">
                <a:solidFill>
                  <a:srgbClr val="3E5E5C"/>
                </a:solidFill>
                <a:latin typeface="Calibri"/>
              </a:defRPr>
            </a:pPr>
            <a:r>
              <a:t>They disobeyed the apostle of their Lord, so He seized them with a terrible seizing.</a:t>
            </a:r>
          </a:p>
        </p:txBody>
      </p:sp>
      <p:sp>
        <p:nvSpPr>
          <p:cNvPr id="3" name="Text Placeholder 2"/>
          <p:cNvSpPr>
            <a:spLocks noGrp="1"/>
          </p:cNvSpPr>
          <p:nvPr>
            <p:ph type="body" sz="quarter" idx="11"/>
          </p:nvPr>
        </p:nvSpPr>
        <p:spPr/>
        <p:txBody>
          <a:bodyPr/>
          <a:lstStyle/>
          <a:p>
            <a:r>
              <a:t>Al-Haqqah 69:10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إِنَّا لَمَّا طَغَا ٱلْمَآءُ حَمَلْنَـٰكُمْ فِى ٱلْجَارِيَةِ</a:t>
            </a:r>
          </a:p>
          <a:p>
            <a:pPr>
              <a:lnSpc>
                <a:spcPct val="100000"/>
              </a:lnSpc>
              <a:defRPr sz="2400">
                <a:solidFill>
                  <a:srgbClr val="3E5E5C"/>
                </a:solidFill>
                <a:latin typeface="Calibri"/>
              </a:defRPr>
            </a:pPr>
            <a:r>
              <a:t>Indeed when the Flood rose high, We carried you in a floating ark,</a:t>
            </a:r>
          </a:p>
        </p:txBody>
      </p:sp>
      <p:sp>
        <p:nvSpPr>
          <p:cNvPr id="3" name="Text Placeholder 2"/>
          <p:cNvSpPr>
            <a:spLocks noGrp="1"/>
          </p:cNvSpPr>
          <p:nvPr>
            <p:ph type="body" sz="quarter" idx="11"/>
          </p:nvPr>
        </p:nvSpPr>
        <p:spPr/>
        <p:txBody>
          <a:bodyPr/>
          <a:lstStyle/>
          <a:p>
            <a:r>
              <a:t>Al-Haqqah 69:11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لِنَجْعَلَهَا لَكُمْ تَذْكِرَةً وَتَعِيَهَآ أُذُنٌ وَٰعِيَةٌ</a:t>
            </a:r>
          </a:p>
          <a:p>
            <a:pPr>
              <a:lnSpc>
                <a:spcPct val="100000"/>
              </a:lnSpc>
              <a:defRPr sz="2400">
                <a:solidFill>
                  <a:srgbClr val="3E5E5C"/>
                </a:solidFill>
                <a:latin typeface="Calibri"/>
              </a:defRPr>
            </a:pPr>
            <a:r>
              <a:t>that We might make it a reminder for you, and that receptive ears might remember it.</a:t>
            </a:r>
          </a:p>
        </p:txBody>
      </p:sp>
      <p:sp>
        <p:nvSpPr>
          <p:cNvPr id="3" name="Text Placeholder 2"/>
          <p:cNvSpPr>
            <a:spLocks noGrp="1"/>
          </p:cNvSpPr>
          <p:nvPr>
            <p:ph type="body" sz="quarter" idx="11"/>
          </p:nvPr>
        </p:nvSpPr>
        <p:spPr/>
        <p:txBody>
          <a:bodyPr/>
          <a:lstStyle/>
          <a:p>
            <a:r>
              <a:t>Al-Haqqah 69:12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فَإِذَا نُفِخَ فِى ٱلصُّورِ نَفْخَةٌ وَٰحِدَةٌ</a:t>
            </a:r>
          </a:p>
          <a:p>
            <a:pPr>
              <a:lnSpc>
                <a:spcPct val="100000"/>
              </a:lnSpc>
              <a:defRPr sz="2400">
                <a:solidFill>
                  <a:srgbClr val="3E5E5C"/>
                </a:solidFill>
                <a:latin typeface="Calibri"/>
              </a:defRPr>
            </a:pPr>
            <a:r>
              <a:t>When the Trumpet is blown with a single blast</a:t>
            </a:r>
          </a:p>
        </p:txBody>
      </p:sp>
      <p:sp>
        <p:nvSpPr>
          <p:cNvPr id="3" name="Text Placeholder 2"/>
          <p:cNvSpPr>
            <a:spLocks noGrp="1"/>
          </p:cNvSpPr>
          <p:nvPr>
            <p:ph type="body" sz="quarter" idx="11"/>
          </p:nvPr>
        </p:nvSpPr>
        <p:spPr/>
        <p:txBody>
          <a:bodyPr/>
          <a:lstStyle/>
          <a:p>
            <a:r>
              <a:t>Al-Haqqah 69:13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وَحُمِلَتِ ٱلْأَرْضُ وَٱلْجِبَالُ فَدُكَّتَا دَكَّةً وَٰحِدَةً</a:t>
            </a:r>
          </a:p>
          <a:p>
            <a:pPr>
              <a:lnSpc>
                <a:spcPct val="100000"/>
              </a:lnSpc>
              <a:defRPr sz="2400">
                <a:solidFill>
                  <a:srgbClr val="3E5E5C"/>
                </a:solidFill>
                <a:latin typeface="Calibri"/>
              </a:defRPr>
            </a:pPr>
            <a:r>
              <a:t>and the earth and the mountains are lifted and levelled with a single levelling,</a:t>
            </a:r>
          </a:p>
        </p:txBody>
      </p:sp>
      <p:sp>
        <p:nvSpPr>
          <p:cNvPr id="3" name="Text Placeholder 2"/>
          <p:cNvSpPr>
            <a:spLocks noGrp="1"/>
          </p:cNvSpPr>
          <p:nvPr>
            <p:ph type="body" sz="quarter" idx="11"/>
          </p:nvPr>
        </p:nvSpPr>
        <p:spPr/>
        <p:txBody>
          <a:bodyPr/>
          <a:lstStyle/>
          <a:p>
            <a:r>
              <a:t>Al-Haqqah 69:14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فَيَوْمَئِذٍ وَقَعَتِ ٱلْوَاقِعَةُ</a:t>
            </a:r>
          </a:p>
          <a:p>
            <a:pPr>
              <a:lnSpc>
                <a:spcPct val="100000"/>
              </a:lnSpc>
              <a:defRPr sz="2400">
                <a:solidFill>
                  <a:srgbClr val="3E5E5C"/>
                </a:solidFill>
                <a:latin typeface="Calibri"/>
              </a:defRPr>
            </a:pPr>
            <a:r>
              <a:t>then, on that day, will the Imminent [Hour] befall</a:t>
            </a:r>
          </a:p>
        </p:txBody>
      </p:sp>
      <p:sp>
        <p:nvSpPr>
          <p:cNvPr id="3" name="Text Placeholder 2"/>
          <p:cNvSpPr>
            <a:spLocks noGrp="1"/>
          </p:cNvSpPr>
          <p:nvPr>
            <p:ph type="body" sz="quarter" idx="11"/>
          </p:nvPr>
        </p:nvSpPr>
        <p:spPr/>
        <p:txBody>
          <a:bodyPr/>
          <a:lstStyle/>
          <a:p>
            <a:r>
              <a:t>Al-Haqqah 69:15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وَٱنشَقَّتِ ٱلسَّمَآءُ فَهِىَ يَوْمَئِذٍ وَاهِيَةٌ</a:t>
            </a:r>
          </a:p>
          <a:p>
            <a:pPr>
              <a:lnSpc>
                <a:spcPct val="100000"/>
              </a:lnSpc>
              <a:defRPr sz="2400">
                <a:solidFill>
                  <a:srgbClr val="3E5E5C"/>
                </a:solidFill>
                <a:latin typeface="Calibri"/>
              </a:defRPr>
            </a:pPr>
            <a:r>
              <a:t>and the sky will be split open—for it will be frail on that day—</a:t>
            </a:r>
          </a:p>
        </p:txBody>
      </p:sp>
      <p:sp>
        <p:nvSpPr>
          <p:cNvPr id="3" name="Text Placeholder 2"/>
          <p:cNvSpPr>
            <a:spLocks noGrp="1"/>
          </p:cNvSpPr>
          <p:nvPr>
            <p:ph type="body" sz="quarter" idx="11"/>
          </p:nvPr>
        </p:nvSpPr>
        <p:spPr/>
        <p:txBody>
          <a:bodyPr/>
          <a:lstStyle/>
          <a:p>
            <a:r>
              <a:t>Al-Haqqah 69:16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وَٱلْمَلَكُ عَلَىٰٓ أَرْجَآئِهَا ۚ وَيَحْمِلُ عَرْشَ رَبِّكَ فَوْقَهُمْ يَوْمَئِذٍ ثَمَـٰنِيَةٌ</a:t>
            </a:r>
          </a:p>
          <a:p>
            <a:pPr>
              <a:lnSpc>
                <a:spcPct val="100000"/>
              </a:lnSpc>
              <a:defRPr sz="2400">
                <a:solidFill>
                  <a:srgbClr val="3E5E5C"/>
                </a:solidFill>
                <a:latin typeface="Calibri"/>
              </a:defRPr>
            </a:pPr>
            <a:r>
              <a:t>with the angels all over it, and the Throne of your Lord will be borne that day by eight [angels].</a:t>
            </a:r>
          </a:p>
        </p:txBody>
      </p:sp>
      <p:sp>
        <p:nvSpPr>
          <p:cNvPr id="3" name="Text Placeholder 2"/>
          <p:cNvSpPr>
            <a:spLocks noGrp="1"/>
          </p:cNvSpPr>
          <p:nvPr>
            <p:ph type="body" sz="quarter" idx="11"/>
          </p:nvPr>
        </p:nvSpPr>
        <p:spPr/>
        <p:txBody>
          <a:bodyPr/>
          <a:lstStyle/>
          <a:p>
            <a:r>
              <a:t>Al-Haqqah 69:17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Al-Haqqah 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يَوْمَئِذٍ تُعْرَضُونَ لَا تَخْفَىٰ مِنكُمْ خَافِيَةٌ</a:t>
            </a:r>
          </a:p>
          <a:p>
            <a:pPr>
              <a:lnSpc>
                <a:spcPct val="100000"/>
              </a:lnSpc>
              <a:defRPr sz="2400">
                <a:solidFill>
                  <a:srgbClr val="3E5E5C"/>
                </a:solidFill>
                <a:latin typeface="Calibri"/>
              </a:defRPr>
            </a:pPr>
            <a:r>
              <a:t>That day you will be presented [before your Lord]: none of your secrets will remain hidden.</a:t>
            </a:r>
          </a:p>
        </p:txBody>
      </p:sp>
      <p:sp>
        <p:nvSpPr>
          <p:cNvPr id="3" name="Text Placeholder 2"/>
          <p:cNvSpPr>
            <a:spLocks noGrp="1"/>
          </p:cNvSpPr>
          <p:nvPr>
            <p:ph type="body" sz="quarter" idx="11"/>
          </p:nvPr>
        </p:nvSpPr>
        <p:spPr/>
        <p:txBody>
          <a:bodyPr/>
          <a:lstStyle/>
          <a:p>
            <a:r>
              <a:t>Al-Haqqah 69:18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فَأَمَّا مَنْ أُوتِىَ كِتَـٰبَهُۥ بِيَمِينِهِۦ فَيَقُولُ هَآؤُمُ ٱقْرَءُوا۟ كِتَـٰبِيَهْ</a:t>
            </a:r>
          </a:p>
          <a:p>
            <a:pPr>
              <a:lnSpc>
                <a:spcPct val="100000"/>
              </a:lnSpc>
              <a:defRPr sz="2400">
                <a:solidFill>
                  <a:srgbClr val="3E5E5C"/>
                </a:solidFill>
                <a:latin typeface="Calibri"/>
              </a:defRPr>
            </a:pPr>
            <a:r>
              <a:t>As for him who is given his book in his right hand, he will say, ‘Here, take and read my book!</a:t>
            </a:r>
          </a:p>
        </p:txBody>
      </p:sp>
      <p:sp>
        <p:nvSpPr>
          <p:cNvPr id="3" name="Text Placeholder 2"/>
          <p:cNvSpPr>
            <a:spLocks noGrp="1"/>
          </p:cNvSpPr>
          <p:nvPr>
            <p:ph type="body" sz="quarter" idx="11"/>
          </p:nvPr>
        </p:nvSpPr>
        <p:spPr/>
        <p:txBody>
          <a:bodyPr/>
          <a:lstStyle/>
          <a:p>
            <a:r>
              <a:t>Al-Haqqah 69:19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إِنِّى ظَنَنتُ أَنِّى مُلَـٰقٍ حِسَابِيَهْ</a:t>
            </a:r>
          </a:p>
          <a:p>
            <a:pPr>
              <a:lnSpc>
                <a:spcPct val="100000"/>
              </a:lnSpc>
              <a:defRPr sz="2400">
                <a:solidFill>
                  <a:srgbClr val="3E5E5C"/>
                </a:solidFill>
                <a:latin typeface="Calibri"/>
              </a:defRPr>
            </a:pPr>
            <a:r>
              <a:t>Indeed I knew that I will encounter my account [of deeds].’</a:t>
            </a:r>
          </a:p>
        </p:txBody>
      </p:sp>
      <p:sp>
        <p:nvSpPr>
          <p:cNvPr id="3" name="Text Placeholder 2"/>
          <p:cNvSpPr>
            <a:spLocks noGrp="1"/>
          </p:cNvSpPr>
          <p:nvPr>
            <p:ph type="body" sz="quarter" idx="11"/>
          </p:nvPr>
        </p:nvSpPr>
        <p:spPr/>
        <p:txBody>
          <a:bodyPr/>
          <a:lstStyle/>
          <a:p>
            <a:r>
              <a:t>Al-Haqqah 69:20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فَهُوَ فِى عِيشَةٍ رَّاضِيَةٍ</a:t>
            </a:r>
          </a:p>
          <a:p>
            <a:pPr>
              <a:lnSpc>
                <a:spcPct val="100000"/>
              </a:lnSpc>
              <a:defRPr sz="2400">
                <a:solidFill>
                  <a:srgbClr val="3E5E5C"/>
                </a:solidFill>
                <a:latin typeface="Calibri"/>
              </a:defRPr>
            </a:pPr>
            <a:r>
              <a:t>So he will have a pleasant life,</a:t>
            </a:r>
          </a:p>
        </p:txBody>
      </p:sp>
      <p:sp>
        <p:nvSpPr>
          <p:cNvPr id="3" name="Text Placeholder 2"/>
          <p:cNvSpPr>
            <a:spLocks noGrp="1"/>
          </p:cNvSpPr>
          <p:nvPr>
            <p:ph type="body" sz="quarter" idx="11"/>
          </p:nvPr>
        </p:nvSpPr>
        <p:spPr/>
        <p:txBody>
          <a:bodyPr/>
          <a:lstStyle/>
          <a:p>
            <a:r>
              <a:t>Al-Haqqah 69:21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فِى جَنَّةٍ عَالِيَةٍ</a:t>
            </a:r>
          </a:p>
          <a:p>
            <a:pPr>
              <a:lnSpc>
                <a:spcPct val="100000"/>
              </a:lnSpc>
              <a:defRPr sz="2400">
                <a:solidFill>
                  <a:srgbClr val="3E5E5C"/>
                </a:solidFill>
                <a:latin typeface="Calibri"/>
              </a:defRPr>
            </a:pPr>
            <a:r>
              <a:t>in an elevated garden,</a:t>
            </a:r>
          </a:p>
        </p:txBody>
      </p:sp>
      <p:sp>
        <p:nvSpPr>
          <p:cNvPr id="3" name="Text Placeholder 2"/>
          <p:cNvSpPr>
            <a:spLocks noGrp="1"/>
          </p:cNvSpPr>
          <p:nvPr>
            <p:ph type="body" sz="quarter" idx="11"/>
          </p:nvPr>
        </p:nvSpPr>
        <p:spPr/>
        <p:txBody>
          <a:bodyPr/>
          <a:lstStyle/>
          <a:p>
            <a:r>
              <a:t>Al-Haqqah 69:22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قُطُوفُهَا دَانِيَةٌ</a:t>
            </a:r>
          </a:p>
          <a:p>
            <a:pPr>
              <a:lnSpc>
                <a:spcPct val="100000"/>
              </a:lnSpc>
              <a:defRPr sz="2400">
                <a:solidFill>
                  <a:srgbClr val="3E5E5C"/>
                </a:solidFill>
                <a:latin typeface="Calibri"/>
              </a:defRPr>
            </a:pPr>
            <a:r>
              <a:t>whose clusters [of fruits] will be within easy reach.</a:t>
            </a:r>
          </a:p>
        </p:txBody>
      </p:sp>
      <p:sp>
        <p:nvSpPr>
          <p:cNvPr id="3" name="Text Placeholder 2"/>
          <p:cNvSpPr>
            <a:spLocks noGrp="1"/>
          </p:cNvSpPr>
          <p:nvPr>
            <p:ph type="body" sz="quarter" idx="11"/>
          </p:nvPr>
        </p:nvSpPr>
        <p:spPr/>
        <p:txBody>
          <a:bodyPr/>
          <a:lstStyle/>
          <a:p>
            <a:r>
              <a:t>Al-Haqqah 69:23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كُلُوا۟ وَٱشْرَبُوا۟ هَنِيٓـًٔۢا بِمَآ أَسْلَفْتُمْ فِى ٱلْأَيَّامِ ٱلْخَالِيَةِ</a:t>
            </a:r>
          </a:p>
          <a:p>
            <a:pPr>
              <a:lnSpc>
                <a:spcPct val="100000"/>
              </a:lnSpc>
              <a:defRPr sz="2400">
                <a:solidFill>
                  <a:srgbClr val="3E5E5C"/>
                </a:solidFill>
                <a:latin typeface="Calibri"/>
              </a:defRPr>
            </a:pPr>
            <a:r>
              <a:t>[He will be told]: ‘Enjoy your food and drink, for what you had sent in advance in past days [for your future life].’</a:t>
            </a:r>
          </a:p>
        </p:txBody>
      </p:sp>
      <p:sp>
        <p:nvSpPr>
          <p:cNvPr id="3" name="Text Placeholder 2"/>
          <p:cNvSpPr>
            <a:spLocks noGrp="1"/>
          </p:cNvSpPr>
          <p:nvPr>
            <p:ph type="body" sz="quarter" idx="11"/>
          </p:nvPr>
        </p:nvSpPr>
        <p:spPr/>
        <p:txBody>
          <a:bodyPr/>
          <a:lstStyle/>
          <a:p>
            <a:r>
              <a:t>Al-Haqqah 69:24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وَأَمَّا مَنْ أُوتِىَ كِتَـٰبَهُۥ بِشِمَالِهِۦ فَيَقُولُ يَـٰلَيْتَنِى لَمْ أُوتَ كِتَـٰبِيَهْ</a:t>
            </a:r>
          </a:p>
          <a:p>
            <a:pPr>
              <a:lnSpc>
                <a:spcPct val="100000"/>
              </a:lnSpc>
              <a:defRPr sz="2400">
                <a:solidFill>
                  <a:srgbClr val="3E5E5C"/>
                </a:solidFill>
                <a:latin typeface="Calibri"/>
              </a:defRPr>
            </a:pPr>
            <a:r>
              <a:t>But as for him who is given his book in his left hand, he will say, ‘I wish I had not been given my book,</a:t>
            </a:r>
          </a:p>
        </p:txBody>
      </p:sp>
      <p:sp>
        <p:nvSpPr>
          <p:cNvPr id="3" name="Text Placeholder 2"/>
          <p:cNvSpPr>
            <a:spLocks noGrp="1"/>
          </p:cNvSpPr>
          <p:nvPr>
            <p:ph type="body" sz="quarter" idx="11"/>
          </p:nvPr>
        </p:nvSpPr>
        <p:spPr/>
        <p:txBody>
          <a:bodyPr/>
          <a:lstStyle/>
          <a:p>
            <a:r>
              <a:t>Al-Haqqah 69:25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وَلَمْ أَدْرِ مَا حِسَابِيَهْ</a:t>
            </a:r>
          </a:p>
          <a:p>
            <a:pPr>
              <a:lnSpc>
                <a:spcPct val="100000"/>
              </a:lnSpc>
              <a:defRPr sz="2400">
                <a:solidFill>
                  <a:srgbClr val="3E5E5C"/>
                </a:solidFill>
                <a:latin typeface="Calibri"/>
              </a:defRPr>
            </a:pPr>
            <a:r>
              <a:t>nor had I ever known what my account is!</a:t>
            </a:r>
          </a:p>
        </p:txBody>
      </p:sp>
      <p:sp>
        <p:nvSpPr>
          <p:cNvPr id="3" name="Text Placeholder 2"/>
          <p:cNvSpPr>
            <a:spLocks noGrp="1"/>
          </p:cNvSpPr>
          <p:nvPr>
            <p:ph type="body" sz="quarter" idx="11"/>
          </p:nvPr>
        </p:nvSpPr>
        <p:spPr/>
        <p:txBody>
          <a:bodyPr/>
          <a:lstStyle/>
          <a:p>
            <a:r>
              <a:t>Al-Haqqah 69:26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يَـٰلَيْتَهَا كَانَتِ ٱلْقَاضِيَةَ</a:t>
            </a:r>
          </a:p>
          <a:p>
            <a:pPr>
              <a:lnSpc>
                <a:spcPct val="100000"/>
              </a:lnSpc>
              <a:defRPr sz="2400">
                <a:solidFill>
                  <a:srgbClr val="3E5E5C"/>
                </a:solidFill>
                <a:latin typeface="Calibri"/>
              </a:defRPr>
            </a:pPr>
            <a:r>
              <a:t>I wish death had been the end of it all!</a:t>
            </a:r>
          </a:p>
        </p:txBody>
      </p:sp>
      <p:sp>
        <p:nvSpPr>
          <p:cNvPr id="3" name="Text Placeholder 2"/>
          <p:cNvSpPr>
            <a:spLocks noGrp="1"/>
          </p:cNvSpPr>
          <p:nvPr>
            <p:ph type="body" sz="quarter" idx="11"/>
          </p:nvPr>
        </p:nvSpPr>
        <p:spPr/>
        <p:txBody>
          <a:bodyPr/>
          <a:lstStyle/>
          <a:p>
            <a:r>
              <a:t>Al-Haqqah 69:27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ٱلْحَآقَّةُ</a:t>
            </a:r>
          </a:p>
          <a:p>
            <a:pPr>
              <a:lnSpc>
                <a:spcPct val="100000"/>
              </a:lnSpc>
              <a:defRPr sz="2400">
                <a:solidFill>
                  <a:srgbClr val="3E5E5C"/>
                </a:solidFill>
                <a:latin typeface="Calibri"/>
              </a:defRPr>
            </a:pPr>
            <a:r>
              <a:t>The Besieger!</a:t>
            </a:r>
          </a:p>
        </p:txBody>
      </p:sp>
      <p:sp>
        <p:nvSpPr>
          <p:cNvPr id="3" name="Text Placeholder 2"/>
          <p:cNvSpPr>
            <a:spLocks noGrp="1"/>
          </p:cNvSpPr>
          <p:nvPr>
            <p:ph type="body" sz="quarter" idx="11"/>
          </p:nvPr>
        </p:nvSpPr>
        <p:spPr/>
        <p:txBody>
          <a:bodyPr/>
          <a:lstStyle/>
          <a:p>
            <a:r>
              <a:t>Al-Haqqah 69:1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أَغْنَىٰ عَنِّى مَالِيَهْ ۜ</a:t>
            </a:r>
          </a:p>
          <a:p>
            <a:pPr>
              <a:lnSpc>
                <a:spcPct val="100000"/>
              </a:lnSpc>
              <a:defRPr sz="2400">
                <a:solidFill>
                  <a:srgbClr val="3E5E5C"/>
                </a:solidFill>
                <a:latin typeface="Calibri"/>
              </a:defRPr>
            </a:pPr>
            <a:r>
              <a:t>My wealth did not avail me.</a:t>
            </a:r>
          </a:p>
        </p:txBody>
      </p:sp>
      <p:sp>
        <p:nvSpPr>
          <p:cNvPr id="3" name="Text Placeholder 2"/>
          <p:cNvSpPr>
            <a:spLocks noGrp="1"/>
          </p:cNvSpPr>
          <p:nvPr>
            <p:ph type="body" sz="quarter" idx="11"/>
          </p:nvPr>
        </p:nvSpPr>
        <p:spPr/>
        <p:txBody>
          <a:bodyPr/>
          <a:lstStyle/>
          <a:p>
            <a:r>
              <a:t>Al-Haqqah 69:28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هَلَكَ عَنِّى سُلْطَـٰنِيَهْ</a:t>
            </a:r>
          </a:p>
          <a:p>
            <a:pPr>
              <a:lnSpc>
                <a:spcPct val="100000"/>
              </a:lnSpc>
              <a:defRPr sz="2400">
                <a:solidFill>
                  <a:srgbClr val="3E5E5C"/>
                </a:solidFill>
                <a:latin typeface="Calibri"/>
              </a:defRPr>
            </a:pPr>
            <a:r>
              <a:t>My authority has left me.’</a:t>
            </a:r>
          </a:p>
        </p:txBody>
      </p:sp>
      <p:sp>
        <p:nvSpPr>
          <p:cNvPr id="3" name="Text Placeholder 2"/>
          <p:cNvSpPr>
            <a:spLocks noGrp="1"/>
          </p:cNvSpPr>
          <p:nvPr>
            <p:ph type="body" sz="quarter" idx="11"/>
          </p:nvPr>
        </p:nvSpPr>
        <p:spPr/>
        <p:txBody>
          <a:bodyPr/>
          <a:lstStyle/>
          <a:p>
            <a:r>
              <a:t>Al-Haqqah 69:29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خُذُوهُ فَغُلُّوهُ</a:t>
            </a:r>
          </a:p>
          <a:p>
            <a:pPr>
              <a:lnSpc>
                <a:spcPct val="100000"/>
              </a:lnSpc>
              <a:defRPr sz="2400">
                <a:solidFill>
                  <a:srgbClr val="3E5E5C"/>
                </a:solidFill>
                <a:latin typeface="Calibri"/>
              </a:defRPr>
            </a:pPr>
            <a:r>
              <a:t>[The angels will be told:] ‘Seize him, and fetter him!</a:t>
            </a:r>
          </a:p>
        </p:txBody>
      </p:sp>
      <p:sp>
        <p:nvSpPr>
          <p:cNvPr id="3" name="Text Placeholder 2"/>
          <p:cNvSpPr>
            <a:spLocks noGrp="1"/>
          </p:cNvSpPr>
          <p:nvPr>
            <p:ph type="body" sz="quarter" idx="11"/>
          </p:nvPr>
        </p:nvSpPr>
        <p:spPr/>
        <p:txBody>
          <a:bodyPr/>
          <a:lstStyle/>
          <a:p>
            <a:r>
              <a:t>Al-Haqqah 69:30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ٱلْجَحِيمَ صَلُّوهُ</a:t>
            </a:r>
          </a:p>
          <a:p>
            <a:pPr>
              <a:lnSpc>
                <a:spcPct val="100000"/>
              </a:lnSpc>
              <a:defRPr sz="2400">
                <a:solidFill>
                  <a:srgbClr val="3E5E5C"/>
                </a:solidFill>
                <a:latin typeface="Calibri"/>
              </a:defRPr>
            </a:pPr>
            <a:r>
              <a:t>Then put him into hell.</a:t>
            </a:r>
          </a:p>
        </p:txBody>
      </p:sp>
      <p:sp>
        <p:nvSpPr>
          <p:cNvPr id="3" name="Text Placeholder 2"/>
          <p:cNvSpPr>
            <a:spLocks noGrp="1"/>
          </p:cNvSpPr>
          <p:nvPr>
            <p:ph type="body" sz="quarter" idx="11"/>
          </p:nvPr>
        </p:nvSpPr>
        <p:spPr/>
        <p:txBody>
          <a:bodyPr/>
          <a:lstStyle/>
          <a:p>
            <a:r>
              <a:t>Al-Haqqah 69:31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فِى سِلْسِلَةٍ ذَرْعُهَا سَبْعُونَ ذِرَاعًا فَٱسْلُكُوهُ</a:t>
            </a:r>
          </a:p>
          <a:p>
            <a:pPr>
              <a:lnSpc>
                <a:spcPct val="100000"/>
              </a:lnSpc>
              <a:defRPr sz="2400">
                <a:solidFill>
                  <a:srgbClr val="3E5E5C"/>
                </a:solidFill>
                <a:latin typeface="Calibri"/>
              </a:defRPr>
            </a:pPr>
            <a:r>
              <a:t>Then bind him in a chain, seventy cubits in length.</a:t>
            </a:r>
          </a:p>
        </p:txBody>
      </p:sp>
      <p:sp>
        <p:nvSpPr>
          <p:cNvPr id="3" name="Text Placeholder 2"/>
          <p:cNvSpPr>
            <a:spLocks noGrp="1"/>
          </p:cNvSpPr>
          <p:nvPr>
            <p:ph type="body" sz="quarter" idx="11"/>
          </p:nvPr>
        </p:nvSpPr>
        <p:spPr/>
        <p:txBody>
          <a:bodyPr/>
          <a:lstStyle/>
          <a:p>
            <a:r>
              <a:t>Al-Haqqah 69:32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إِنَّهُۥ كَانَ لَا يُؤْمِنُ بِٱللَّهِ ٱلْعَظِيمِ</a:t>
            </a:r>
          </a:p>
          <a:p>
            <a:pPr>
              <a:lnSpc>
                <a:spcPct val="100000"/>
              </a:lnSpc>
              <a:defRPr sz="2400">
                <a:solidFill>
                  <a:srgbClr val="3E5E5C"/>
                </a:solidFill>
                <a:latin typeface="Calibri"/>
              </a:defRPr>
            </a:pPr>
            <a:r>
              <a:t>Indeed he had no faith in Allah, the All-supreme,</a:t>
            </a:r>
          </a:p>
        </p:txBody>
      </p:sp>
      <p:sp>
        <p:nvSpPr>
          <p:cNvPr id="3" name="Text Placeholder 2"/>
          <p:cNvSpPr>
            <a:spLocks noGrp="1"/>
          </p:cNvSpPr>
          <p:nvPr>
            <p:ph type="body" sz="quarter" idx="11"/>
          </p:nvPr>
        </p:nvSpPr>
        <p:spPr/>
        <p:txBody>
          <a:bodyPr/>
          <a:lstStyle/>
          <a:p>
            <a:r>
              <a:t>Al-Haqqah 69:33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يَحُضُّ عَلَىٰ طَعَامِ ٱلْمِسْكِينِ</a:t>
            </a:r>
          </a:p>
          <a:p>
            <a:pPr>
              <a:lnSpc>
                <a:spcPct val="100000"/>
              </a:lnSpc>
              <a:defRPr sz="2400">
                <a:solidFill>
                  <a:srgbClr val="3E5E5C"/>
                </a:solidFill>
                <a:latin typeface="Calibri"/>
              </a:defRPr>
            </a:pPr>
            <a:r>
              <a:t>and he did not urge the feeding of the needy,</a:t>
            </a:r>
          </a:p>
        </p:txBody>
      </p:sp>
      <p:sp>
        <p:nvSpPr>
          <p:cNvPr id="3" name="Text Placeholder 2"/>
          <p:cNvSpPr>
            <a:spLocks noGrp="1"/>
          </p:cNvSpPr>
          <p:nvPr>
            <p:ph type="body" sz="quarter" idx="11"/>
          </p:nvPr>
        </p:nvSpPr>
        <p:spPr/>
        <p:txBody>
          <a:bodyPr/>
          <a:lstStyle/>
          <a:p>
            <a:r>
              <a:t>Al-Haqqah 69:34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فَلَيْسَ لَهُ ٱلْيَوْمَ هَـٰهُنَا حَمِيمٌ</a:t>
            </a:r>
          </a:p>
          <a:p>
            <a:pPr>
              <a:lnSpc>
                <a:spcPct val="100000"/>
              </a:lnSpc>
              <a:defRPr sz="2400">
                <a:solidFill>
                  <a:srgbClr val="3E5E5C"/>
                </a:solidFill>
                <a:latin typeface="Calibri"/>
              </a:defRPr>
            </a:pPr>
            <a:r>
              <a:t>so he has no friend here today,</a:t>
            </a:r>
          </a:p>
        </p:txBody>
      </p:sp>
      <p:sp>
        <p:nvSpPr>
          <p:cNvPr id="3" name="Text Placeholder 2"/>
          <p:cNvSpPr>
            <a:spLocks noGrp="1"/>
          </p:cNvSpPr>
          <p:nvPr>
            <p:ph type="body" sz="quarter" idx="11"/>
          </p:nvPr>
        </p:nvSpPr>
        <p:spPr/>
        <p:txBody>
          <a:bodyPr/>
          <a:lstStyle/>
          <a:p>
            <a:r>
              <a:t>Al-Haqqah 69:35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طَعَامٌ إِلَّا مِنْ غِسْلِينٍ</a:t>
            </a:r>
          </a:p>
          <a:p>
            <a:pPr>
              <a:lnSpc>
                <a:spcPct val="100000"/>
              </a:lnSpc>
              <a:defRPr sz="2400">
                <a:solidFill>
                  <a:srgbClr val="3E5E5C"/>
                </a:solidFill>
                <a:latin typeface="Calibri"/>
              </a:defRPr>
            </a:pPr>
            <a:r>
              <a:t>nor any food except pus,</a:t>
            </a:r>
          </a:p>
        </p:txBody>
      </p:sp>
      <p:sp>
        <p:nvSpPr>
          <p:cNvPr id="3" name="Text Placeholder 2"/>
          <p:cNvSpPr>
            <a:spLocks noGrp="1"/>
          </p:cNvSpPr>
          <p:nvPr>
            <p:ph type="body" sz="quarter" idx="11"/>
          </p:nvPr>
        </p:nvSpPr>
        <p:spPr/>
        <p:txBody>
          <a:bodyPr/>
          <a:lstStyle/>
          <a:p>
            <a:r>
              <a:t>Al-Haqqah 69:36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يَأْكُلُهُۥٓ إِلَّا ٱلْخَـٰطِـُٔونَ</a:t>
            </a:r>
          </a:p>
          <a:p>
            <a:pPr>
              <a:lnSpc>
                <a:spcPct val="100000"/>
              </a:lnSpc>
              <a:defRPr sz="2400">
                <a:solidFill>
                  <a:srgbClr val="3E5E5C"/>
                </a:solidFill>
                <a:latin typeface="Calibri"/>
              </a:defRPr>
            </a:pPr>
            <a:r>
              <a:t>which no one shall eat except the iniquitous.’</a:t>
            </a:r>
          </a:p>
        </p:txBody>
      </p:sp>
      <p:sp>
        <p:nvSpPr>
          <p:cNvPr id="3" name="Text Placeholder 2"/>
          <p:cNvSpPr>
            <a:spLocks noGrp="1"/>
          </p:cNvSpPr>
          <p:nvPr>
            <p:ph type="body" sz="quarter" idx="11"/>
          </p:nvPr>
        </p:nvSpPr>
        <p:spPr/>
        <p:txBody>
          <a:bodyPr/>
          <a:lstStyle/>
          <a:p>
            <a:r>
              <a:t>Al-Haqqah 69:37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ٱلْحَآقَّةُ</a:t>
            </a:r>
          </a:p>
          <a:p>
            <a:pPr>
              <a:lnSpc>
                <a:spcPct val="100000"/>
              </a:lnSpc>
              <a:defRPr sz="2400">
                <a:solidFill>
                  <a:srgbClr val="3E5E5C"/>
                </a:solidFill>
                <a:latin typeface="Calibri"/>
              </a:defRPr>
            </a:pPr>
            <a:r>
              <a:t>What is the Besieger?!</a:t>
            </a:r>
          </a:p>
        </p:txBody>
      </p:sp>
      <p:sp>
        <p:nvSpPr>
          <p:cNvPr id="3" name="Text Placeholder 2"/>
          <p:cNvSpPr>
            <a:spLocks noGrp="1"/>
          </p:cNvSpPr>
          <p:nvPr>
            <p:ph type="body" sz="quarter" idx="11"/>
          </p:nvPr>
        </p:nvSpPr>
        <p:spPr/>
        <p:txBody>
          <a:bodyPr/>
          <a:lstStyle/>
          <a:p>
            <a:r>
              <a:t>Al-Haqqah 69:2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فَلَآ أُقْسِمُ بِمَا تُبْصِرُونَ</a:t>
            </a:r>
          </a:p>
          <a:p>
            <a:pPr>
              <a:lnSpc>
                <a:spcPct val="100000"/>
              </a:lnSpc>
              <a:defRPr sz="2400">
                <a:solidFill>
                  <a:srgbClr val="3E5E5C"/>
                </a:solidFill>
                <a:latin typeface="Calibri"/>
              </a:defRPr>
            </a:pPr>
            <a:r>
              <a:t>I swear by what you see</a:t>
            </a:r>
          </a:p>
        </p:txBody>
      </p:sp>
      <p:sp>
        <p:nvSpPr>
          <p:cNvPr id="3" name="Text Placeholder 2"/>
          <p:cNvSpPr>
            <a:spLocks noGrp="1"/>
          </p:cNvSpPr>
          <p:nvPr>
            <p:ph type="body" sz="quarter" idx="11"/>
          </p:nvPr>
        </p:nvSpPr>
        <p:spPr/>
        <p:txBody>
          <a:bodyPr/>
          <a:lstStyle/>
          <a:p>
            <a:r>
              <a:t>Al-Haqqah 69:38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لَا تُبْصِرُونَ</a:t>
            </a:r>
          </a:p>
          <a:p>
            <a:pPr>
              <a:lnSpc>
                <a:spcPct val="100000"/>
              </a:lnSpc>
              <a:defRPr sz="2400">
                <a:solidFill>
                  <a:srgbClr val="3E5E5C"/>
                </a:solidFill>
                <a:latin typeface="Calibri"/>
              </a:defRPr>
            </a:pPr>
            <a:r>
              <a:t>and what you do not see:</a:t>
            </a:r>
          </a:p>
        </p:txBody>
      </p:sp>
      <p:sp>
        <p:nvSpPr>
          <p:cNvPr id="3" name="Text Placeholder 2"/>
          <p:cNvSpPr>
            <a:spLocks noGrp="1"/>
          </p:cNvSpPr>
          <p:nvPr>
            <p:ph type="body" sz="quarter" idx="11"/>
          </p:nvPr>
        </p:nvSpPr>
        <p:spPr/>
        <p:txBody>
          <a:bodyPr/>
          <a:lstStyle/>
          <a:p>
            <a:r>
              <a:t>Al-Haqqah 69:39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إِنَّهُۥ لَقَوْلُ رَسُولٍ كَرِيمٍ</a:t>
            </a:r>
          </a:p>
          <a:p>
            <a:pPr>
              <a:lnSpc>
                <a:spcPct val="100000"/>
              </a:lnSpc>
              <a:defRPr sz="2400">
                <a:solidFill>
                  <a:srgbClr val="3E5E5C"/>
                </a:solidFill>
                <a:latin typeface="Calibri"/>
              </a:defRPr>
            </a:pPr>
            <a:r>
              <a:t>it is indeed the speech of a noble apostle</a:t>
            </a:r>
          </a:p>
        </p:txBody>
      </p:sp>
      <p:sp>
        <p:nvSpPr>
          <p:cNvPr id="3" name="Text Placeholder 2"/>
          <p:cNvSpPr>
            <a:spLocks noGrp="1"/>
          </p:cNvSpPr>
          <p:nvPr>
            <p:ph type="body" sz="quarter" idx="11"/>
          </p:nvPr>
        </p:nvSpPr>
        <p:spPr/>
        <p:txBody>
          <a:bodyPr/>
          <a:lstStyle/>
          <a:p>
            <a:r>
              <a:t>Al-Haqqah 69:40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هُوَ بِقَوْلِ شَاعِرٍ ۚ قَلِيلًا مَّا تُؤْمِنُونَ</a:t>
            </a:r>
          </a:p>
          <a:p>
            <a:pPr>
              <a:lnSpc>
                <a:spcPct val="100000"/>
              </a:lnSpc>
              <a:defRPr sz="2400">
                <a:solidFill>
                  <a:srgbClr val="3E5E5C"/>
                </a:solidFill>
                <a:latin typeface="Calibri"/>
              </a:defRPr>
            </a:pPr>
            <a:r>
              <a:t>and it is not the speech of a poet. Little is the faith that you have!</a:t>
            </a:r>
          </a:p>
        </p:txBody>
      </p:sp>
      <p:sp>
        <p:nvSpPr>
          <p:cNvPr id="3" name="Text Placeholder 2"/>
          <p:cNvSpPr>
            <a:spLocks noGrp="1"/>
          </p:cNvSpPr>
          <p:nvPr>
            <p:ph type="body" sz="quarter" idx="11"/>
          </p:nvPr>
        </p:nvSpPr>
        <p:spPr/>
        <p:txBody>
          <a:bodyPr/>
          <a:lstStyle/>
          <a:p>
            <a:r>
              <a:t>Al-Haqqah 69:41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بِقَوْلِ كَاهِنٍ ۚ قَلِيلًا مَّا تَذَكَّرُونَ</a:t>
            </a:r>
          </a:p>
          <a:p>
            <a:pPr>
              <a:lnSpc>
                <a:spcPct val="100000"/>
              </a:lnSpc>
              <a:defRPr sz="2400">
                <a:solidFill>
                  <a:srgbClr val="3E5E5C"/>
                </a:solidFill>
                <a:latin typeface="Calibri"/>
              </a:defRPr>
            </a:pPr>
            <a:r>
              <a:t>Nor is it the speech of a soothsayer. Little is the admonition that you take!</a:t>
            </a:r>
          </a:p>
        </p:txBody>
      </p:sp>
      <p:sp>
        <p:nvSpPr>
          <p:cNvPr id="3" name="Text Placeholder 2"/>
          <p:cNvSpPr>
            <a:spLocks noGrp="1"/>
          </p:cNvSpPr>
          <p:nvPr>
            <p:ph type="body" sz="quarter" idx="11"/>
          </p:nvPr>
        </p:nvSpPr>
        <p:spPr/>
        <p:txBody>
          <a:bodyPr/>
          <a:lstStyle/>
          <a:p>
            <a:r>
              <a:t>Al-Haqqah 69:42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تَنزِيلٌ مِّن رَّبِّ ٱلْعَـٰلَمِينَ</a:t>
            </a:r>
          </a:p>
          <a:p>
            <a:pPr>
              <a:lnSpc>
                <a:spcPct val="100000"/>
              </a:lnSpc>
              <a:defRPr sz="2400">
                <a:solidFill>
                  <a:srgbClr val="3E5E5C"/>
                </a:solidFill>
                <a:latin typeface="Calibri"/>
              </a:defRPr>
            </a:pPr>
            <a:r>
              <a:t>Gradually sent down from the Lord of all the worlds.</a:t>
            </a:r>
          </a:p>
        </p:txBody>
      </p:sp>
      <p:sp>
        <p:nvSpPr>
          <p:cNvPr id="3" name="Text Placeholder 2"/>
          <p:cNvSpPr>
            <a:spLocks noGrp="1"/>
          </p:cNvSpPr>
          <p:nvPr>
            <p:ph type="body" sz="quarter" idx="11"/>
          </p:nvPr>
        </p:nvSpPr>
        <p:spPr/>
        <p:txBody>
          <a:bodyPr/>
          <a:lstStyle/>
          <a:p>
            <a:r>
              <a:t>Al-Haqqah 69:43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تَقَوَّلَ عَلَيْنَا بَعْضَ ٱلْأَقَاوِيلِ</a:t>
            </a:r>
          </a:p>
          <a:p>
            <a:pPr>
              <a:lnSpc>
                <a:spcPct val="100000"/>
              </a:lnSpc>
              <a:defRPr sz="2400">
                <a:solidFill>
                  <a:srgbClr val="3E5E5C"/>
                </a:solidFill>
                <a:latin typeface="Calibri"/>
              </a:defRPr>
            </a:pPr>
            <a:r>
              <a:t>Had he faked any sayings in Our name,</a:t>
            </a:r>
          </a:p>
        </p:txBody>
      </p:sp>
      <p:sp>
        <p:nvSpPr>
          <p:cNvPr id="3" name="Text Placeholder 2"/>
          <p:cNvSpPr>
            <a:spLocks noGrp="1"/>
          </p:cNvSpPr>
          <p:nvPr>
            <p:ph type="body" sz="quarter" idx="11"/>
          </p:nvPr>
        </p:nvSpPr>
        <p:spPr/>
        <p:txBody>
          <a:bodyPr/>
          <a:lstStyle/>
          <a:p>
            <a:r>
              <a:t>Al-Haqqah 69:44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لَأَخَذْنَا مِنْهُ بِٱلْيَمِينِ</a:t>
            </a:r>
          </a:p>
          <a:p>
            <a:pPr>
              <a:lnSpc>
                <a:spcPct val="100000"/>
              </a:lnSpc>
              <a:defRPr sz="2400">
                <a:solidFill>
                  <a:srgbClr val="3E5E5C"/>
                </a:solidFill>
                <a:latin typeface="Calibri"/>
              </a:defRPr>
            </a:pPr>
            <a:r>
              <a:t>We would have surely seized him by the right hand</a:t>
            </a:r>
          </a:p>
        </p:txBody>
      </p:sp>
      <p:sp>
        <p:nvSpPr>
          <p:cNvPr id="3" name="Text Placeholder 2"/>
          <p:cNvSpPr>
            <a:spLocks noGrp="1"/>
          </p:cNvSpPr>
          <p:nvPr>
            <p:ph type="body" sz="quarter" idx="11"/>
          </p:nvPr>
        </p:nvSpPr>
        <p:spPr/>
        <p:txBody>
          <a:bodyPr/>
          <a:lstStyle/>
          <a:p>
            <a:r>
              <a:t>Al-Haqqah 69:45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لَقَطَعْنَا مِنْهُ ٱلْوَتِينَ</a:t>
            </a:r>
          </a:p>
          <a:p>
            <a:pPr>
              <a:lnSpc>
                <a:spcPct val="100000"/>
              </a:lnSpc>
              <a:defRPr sz="2400">
                <a:solidFill>
                  <a:srgbClr val="3E5E5C"/>
                </a:solidFill>
                <a:latin typeface="Calibri"/>
              </a:defRPr>
            </a:pPr>
            <a:r>
              <a:t>and then cut off his aorta,</a:t>
            </a:r>
          </a:p>
        </p:txBody>
      </p:sp>
      <p:sp>
        <p:nvSpPr>
          <p:cNvPr id="3" name="Text Placeholder 2"/>
          <p:cNvSpPr>
            <a:spLocks noGrp="1"/>
          </p:cNvSpPr>
          <p:nvPr>
            <p:ph type="body" sz="quarter" idx="11"/>
          </p:nvPr>
        </p:nvSpPr>
        <p:spPr/>
        <p:txBody>
          <a:bodyPr/>
          <a:lstStyle/>
          <a:p>
            <a:r>
              <a:t>Al-Haqqah 69:46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فَمَا مِنكُم مِّنْ أَحَدٍ عَنْهُ حَـٰجِزِينَ</a:t>
            </a:r>
          </a:p>
          <a:p>
            <a:pPr>
              <a:lnSpc>
                <a:spcPct val="100000"/>
              </a:lnSpc>
              <a:defRPr sz="2400">
                <a:solidFill>
                  <a:srgbClr val="3E5E5C"/>
                </a:solidFill>
                <a:latin typeface="Calibri"/>
              </a:defRPr>
            </a:pPr>
            <a:r>
              <a:t>and none of you could have held Us off from him.</a:t>
            </a:r>
          </a:p>
        </p:txBody>
      </p:sp>
      <p:sp>
        <p:nvSpPr>
          <p:cNvPr id="3" name="Text Placeholder 2"/>
          <p:cNvSpPr>
            <a:spLocks noGrp="1"/>
          </p:cNvSpPr>
          <p:nvPr>
            <p:ph type="body" sz="quarter" idx="11"/>
          </p:nvPr>
        </p:nvSpPr>
        <p:spPr/>
        <p:txBody>
          <a:bodyPr/>
          <a:lstStyle/>
          <a:p>
            <a:r>
              <a:t>Al-Haqqah 69:47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أَدْرَىٰكَ مَا ٱلْحَآقَّةُ</a:t>
            </a:r>
          </a:p>
          <a:p>
            <a:pPr>
              <a:lnSpc>
                <a:spcPct val="100000"/>
              </a:lnSpc>
              <a:defRPr sz="2400">
                <a:solidFill>
                  <a:srgbClr val="3E5E5C"/>
                </a:solidFill>
                <a:latin typeface="Calibri"/>
              </a:defRPr>
            </a:pPr>
            <a:r>
              <a:t>What will show you what is the Besieger?!</a:t>
            </a:r>
          </a:p>
        </p:txBody>
      </p:sp>
      <p:sp>
        <p:nvSpPr>
          <p:cNvPr id="3" name="Text Placeholder 2"/>
          <p:cNvSpPr>
            <a:spLocks noGrp="1"/>
          </p:cNvSpPr>
          <p:nvPr>
            <p:ph type="body" sz="quarter" idx="11"/>
          </p:nvPr>
        </p:nvSpPr>
        <p:spPr/>
        <p:txBody>
          <a:bodyPr/>
          <a:lstStyle/>
          <a:p>
            <a:r>
              <a:t>Al-Haqqah 69:3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وَإِنَّهُۥ لَتَذْكِرَةٌ لِّلْمُتَّقِينَ</a:t>
            </a:r>
          </a:p>
          <a:p>
            <a:pPr>
              <a:lnSpc>
                <a:spcPct val="100000"/>
              </a:lnSpc>
              <a:defRPr sz="2400">
                <a:solidFill>
                  <a:srgbClr val="3E5E5C"/>
                </a:solidFill>
                <a:latin typeface="Calibri"/>
              </a:defRPr>
            </a:pPr>
            <a:r>
              <a:t>Indeed it is a reminder for the Godwary.</a:t>
            </a:r>
          </a:p>
        </p:txBody>
      </p:sp>
      <p:sp>
        <p:nvSpPr>
          <p:cNvPr id="3" name="Text Placeholder 2"/>
          <p:cNvSpPr>
            <a:spLocks noGrp="1"/>
          </p:cNvSpPr>
          <p:nvPr>
            <p:ph type="body" sz="quarter" idx="11"/>
          </p:nvPr>
        </p:nvSpPr>
        <p:spPr/>
        <p:txBody>
          <a:bodyPr/>
          <a:lstStyle/>
          <a:p>
            <a:r>
              <a:t>Al-Haqqah 69:48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وَإِنَّا لَنَعْلَمُ أَنَّ مِنكُم مُّكَذِّبِينَ</a:t>
            </a:r>
          </a:p>
          <a:p>
            <a:pPr>
              <a:lnSpc>
                <a:spcPct val="100000"/>
              </a:lnSpc>
              <a:defRPr sz="2400">
                <a:solidFill>
                  <a:srgbClr val="3E5E5C"/>
                </a:solidFill>
                <a:latin typeface="Calibri"/>
              </a:defRPr>
            </a:pPr>
            <a:r>
              <a:t>Indeed We know that there are some among you who deny [it].</a:t>
            </a:r>
          </a:p>
        </p:txBody>
      </p:sp>
      <p:sp>
        <p:nvSpPr>
          <p:cNvPr id="3" name="Text Placeholder 2"/>
          <p:cNvSpPr>
            <a:spLocks noGrp="1"/>
          </p:cNvSpPr>
          <p:nvPr>
            <p:ph type="body" sz="quarter" idx="11"/>
          </p:nvPr>
        </p:nvSpPr>
        <p:spPr/>
        <p:txBody>
          <a:bodyPr/>
          <a:lstStyle/>
          <a:p>
            <a:r>
              <a:t>Al-Haqqah 69:49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وَإِنَّهُۥ لَحَسْرَةٌ عَلَى ٱلْكَـٰفِرِينَ</a:t>
            </a:r>
          </a:p>
          <a:p>
            <a:pPr>
              <a:lnSpc>
                <a:spcPct val="100000"/>
              </a:lnSpc>
              <a:defRPr sz="2400">
                <a:solidFill>
                  <a:srgbClr val="3E5E5C"/>
                </a:solidFill>
                <a:latin typeface="Calibri"/>
              </a:defRPr>
            </a:pPr>
            <a:r>
              <a:t>And indeed it will be a [matter of] regret for the faithless.</a:t>
            </a:r>
          </a:p>
        </p:txBody>
      </p:sp>
      <p:sp>
        <p:nvSpPr>
          <p:cNvPr id="3" name="Text Placeholder 2"/>
          <p:cNvSpPr>
            <a:spLocks noGrp="1"/>
          </p:cNvSpPr>
          <p:nvPr>
            <p:ph type="body" sz="quarter" idx="11"/>
          </p:nvPr>
        </p:nvSpPr>
        <p:spPr/>
        <p:txBody>
          <a:bodyPr/>
          <a:lstStyle/>
          <a:p>
            <a:r>
              <a:t>Al-Haqqah 69:50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وَإِنَّهُۥ لَحَقُّ ٱلْيَقِينِ</a:t>
            </a:r>
          </a:p>
          <a:p>
            <a:pPr>
              <a:lnSpc>
                <a:spcPct val="100000"/>
              </a:lnSpc>
              <a:defRPr sz="2400">
                <a:solidFill>
                  <a:srgbClr val="3E5E5C"/>
                </a:solidFill>
                <a:latin typeface="Calibri"/>
              </a:defRPr>
            </a:pPr>
            <a:r>
              <a:t>It is indeed certain truth.</a:t>
            </a:r>
          </a:p>
        </p:txBody>
      </p:sp>
      <p:sp>
        <p:nvSpPr>
          <p:cNvPr id="3" name="Text Placeholder 2"/>
          <p:cNvSpPr>
            <a:spLocks noGrp="1"/>
          </p:cNvSpPr>
          <p:nvPr>
            <p:ph type="body" sz="quarter" idx="11"/>
          </p:nvPr>
        </p:nvSpPr>
        <p:spPr/>
        <p:txBody>
          <a:bodyPr/>
          <a:lstStyle/>
          <a:p>
            <a:r>
              <a:t>Al-Haqqah 69:51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فَسَبِّحْ بِٱسْمِ رَبِّكَ ٱلْعَظِيمِ</a:t>
            </a:r>
          </a:p>
          <a:p>
            <a:pPr>
              <a:lnSpc>
                <a:spcPct val="100000"/>
              </a:lnSpc>
              <a:defRPr sz="2400">
                <a:solidFill>
                  <a:srgbClr val="3E5E5C"/>
                </a:solidFill>
                <a:latin typeface="Calibri"/>
              </a:defRPr>
            </a:pPr>
            <a:r>
              <a:t>So celebrate the Name of your Lord, the All-supreme.</a:t>
            </a:r>
          </a:p>
        </p:txBody>
      </p:sp>
      <p:sp>
        <p:nvSpPr>
          <p:cNvPr id="3" name="Text Placeholder 2"/>
          <p:cNvSpPr>
            <a:spLocks noGrp="1"/>
          </p:cNvSpPr>
          <p:nvPr>
            <p:ph type="body" sz="quarter" idx="11"/>
          </p:nvPr>
        </p:nvSpPr>
        <p:spPr/>
        <p:txBody>
          <a:bodyPr/>
          <a:lstStyle/>
          <a:p>
            <a:r>
              <a:t>Al-Haqqah 69:52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كَذَّبَتْ ثَمُودُ وَعَادٌۢ بِٱلْقَارِعَةِ</a:t>
            </a:r>
          </a:p>
          <a:p>
            <a:pPr>
              <a:lnSpc>
                <a:spcPct val="100000"/>
              </a:lnSpc>
              <a:defRPr sz="2400">
                <a:solidFill>
                  <a:srgbClr val="3E5E5C"/>
                </a:solidFill>
                <a:latin typeface="Calibri"/>
              </a:defRPr>
            </a:pPr>
            <a:r>
              <a:t>Thamudand ‘Ad denied the Cataclysm.</a:t>
            </a:r>
          </a:p>
        </p:txBody>
      </p:sp>
      <p:sp>
        <p:nvSpPr>
          <p:cNvPr id="3" name="Text Placeholder 2"/>
          <p:cNvSpPr>
            <a:spLocks noGrp="1"/>
          </p:cNvSpPr>
          <p:nvPr>
            <p:ph type="body" sz="quarter" idx="11"/>
          </p:nvPr>
        </p:nvSpPr>
        <p:spPr/>
        <p:txBody>
          <a:bodyPr/>
          <a:lstStyle/>
          <a:p>
            <a:r>
              <a:t>Al-Haqqah 69:4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فَأَمَّا ثَمُودُ فَأُهْلِكُوا۟ بِٱلطَّاغِيَةِ</a:t>
            </a:r>
          </a:p>
          <a:p>
            <a:pPr>
              <a:lnSpc>
                <a:spcPct val="100000"/>
              </a:lnSpc>
              <a:defRPr sz="2400">
                <a:solidFill>
                  <a:srgbClr val="3E5E5C"/>
                </a:solidFill>
                <a:latin typeface="Calibri"/>
              </a:defRPr>
            </a:pPr>
            <a:r>
              <a:t>As for Thamud, they were destroyed by the Cry.</a:t>
            </a:r>
          </a:p>
        </p:txBody>
      </p:sp>
      <p:sp>
        <p:nvSpPr>
          <p:cNvPr id="3" name="Text Placeholder 2"/>
          <p:cNvSpPr>
            <a:spLocks noGrp="1"/>
          </p:cNvSpPr>
          <p:nvPr>
            <p:ph type="body" sz="quarter" idx="11"/>
          </p:nvPr>
        </p:nvSpPr>
        <p:spPr/>
        <p:txBody>
          <a:bodyPr/>
          <a:lstStyle/>
          <a:p>
            <a:r>
              <a:t>Al-Haqqah 69:5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وَأَمَّا عَادٌ فَأُهْلِكُوا۟ بِرِيحٍ صَرْصَرٍ عَاتِيَةٍ</a:t>
            </a:r>
          </a:p>
          <a:p>
            <a:pPr>
              <a:lnSpc>
                <a:spcPct val="100000"/>
              </a:lnSpc>
              <a:defRPr sz="2400">
                <a:solidFill>
                  <a:srgbClr val="3E5E5C"/>
                </a:solidFill>
                <a:latin typeface="Calibri"/>
              </a:defRPr>
            </a:pPr>
            <a:r>
              <a:t>And as for ‘Ad, they were destroyed by a fierce icy gale,</a:t>
            </a:r>
          </a:p>
        </p:txBody>
      </p:sp>
      <p:sp>
        <p:nvSpPr>
          <p:cNvPr id="3" name="Text Placeholder 2"/>
          <p:cNvSpPr>
            <a:spLocks noGrp="1"/>
          </p:cNvSpPr>
          <p:nvPr>
            <p:ph type="body" sz="quarter" idx="11"/>
          </p:nvPr>
        </p:nvSpPr>
        <p:spPr/>
        <p:txBody>
          <a:bodyPr/>
          <a:lstStyle/>
          <a:p>
            <a:r>
              <a:t>Al-Haqqah 69:6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سَخَّرَهَا عَلَيْهِمْ سَبْعَ لَيَالٍ وَثَمَـٰنِيَةَ أَيَّامٍ حُسُومًا فَتَرَى ٱلْقَوْمَ فِيهَا صَرْعَىٰ كَأَنَّهُمْ أَعْجَازُ نَخْلٍ خَاوِيَةٍ</a:t>
            </a:r>
          </a:p>
          <a:p>
            <a:pPr>
              <a:lnSpc>
                <a:spcPct val="100000"/>
              </a:lnSpc>
              <a:defRPr sz="2400">
                <a:solidFill>
                  <a:srgbClr val="3E5E5C"/>
                </a:solidFill>
                <a:latin typeface="Calibri"/>
              </a:defRPr>
            </a:pPr>
            <a:r>
              <a:t>which He clamped on them for seven gruelling nights and eight days, so that you could see the people there lying about prostrate as if they were hollow trunks of palm trees.</a:t>
            </a:r>
          </a:p>
        </p:txBody>
      </p:sp>
      <p:sp>
        <p:nvSpPr>
          <p:cNvPr id="3" name="Text Placeholder 2"/>
          <p:cNvSpPr>
            <a:spLocks noGrp="1"/>
          </p:cNvSpPr>
          <p:nvPr>
            <p:ph type="body" sz="quarter" idx="11"/>
          </p:nvPr>
        </p:nvSpPr>
        <p:spPr/>
        <p:txBody>
          <a:bodyPr/>
          <a:lstStyle/>
          <a:p>
            <a:r>
              <a:t>Al-Haqqah 69:7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1054</Words>
  <Application>Microsoft Macintosh PowerPoint</Application>
  <PresentationFormat>On-screen Show (4:3)</PresentationFormat>
  <Paragraphs>163</Paragraphs>
  <Slides>54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54</vt:i4>
      </vt:variant>
    </vt:vector>
  </HeadingPairs>
  <TitlesOfParts>
    <vt:vector size="58"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16</cp:revision>
  <dcterms:created xsi:type="dcterms:W3CDTF">2013-01-27T09:14:16Z</dcterms:created>
  <dcterms:modified xsi:type="dcterms:W3CDTF">2025-03-05T16:39:00Z</dcterms:modified>
  <cp:category/>
</cp:coreProperties>
</file>