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Al-Qalam (68)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ٱلْقَلَم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Pen)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 تُطِعِ ٱلْمُكَذِّبِينَ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do not obey the deniers,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وَدُّوا۟ لَوْ تُدْهِنُ فَيُدْهِنُونَ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are eager that you should be flexible, so that they [too] may be flexible [towards you].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تُطِعْ كُلَّ حَلَّافٍ مَّهِينٍ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do not obey any vile swearer,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هَمَّازٍ مَّشَّآءٍۭ بِنَمِيمٍ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scandal-monger, talebearer,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مَّنَّاعٍ لِّلْخَيْرِ مُعْتَدٍ أَثِيمٍ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hinderer of all good, sinful transgressor,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عُتُلٍّۭ بَعْدَ ذَٰلِكَ زَنِيمٍ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callous and, on top of that, baseborn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 كَانَ ذَا مَالٍ وَبَنِينَ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—[who behaves in such a manner only] because he has wealth and children.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تُتْلَىٰ عَلَيْهِ ءَايَـٰتُنَا قَالَ أَسَـٰطِيرُ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Our signs are recited to him, he says, ‘Myths of the ancients!’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سَنَسِمُهُۥ عَلَى ٱلْخُرْطُومِ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Soon We shall brand him on his snout.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بَلَوْنَـٰهُمْ كَمَا بَلَوْنَآ أَصْحَـٰبَ ٱلْجَنَّةِ إِذْ أَقْسَمُوا۟ لَيَصْرِمُنَّهَا مُصْبِحِينَ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tested them just as We tested the People of the Garden when they vowed they would gather its fruit at dawn,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يَسْتَثْنُونَ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did not make any exception.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فَطَافَ عَلَيْهَا طَآئِفٌ مِّن رَّبِّكَ وَهُمْ نَآئِمُونَ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Then, a visitation from your Lord visited it while they were asleep.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فَأَصْبَحَتْ كَٱلصَّرِيمِ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So, by dawn it was like a harvested field.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فَتَنَادَوْا۟ مُصْبِحِينَ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At dawn they called out to one another,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أَنِ ٱغْدُوا۟ عَلَىٰ حَرْثِكُمْ إِن كُنتُمْ صَـٰرِمِينَ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‘Get off early to your field if you have to gather [the fruits].’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فَٱنطَلَقُوا۟ وَهُمْ يَتَخَـٰفَتُونَ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off they went, murmuring to one another: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أَن لَّا يَدْخُلَنَّهَا ٱلْيَوْمَ عَلَيْكُم مِّسْكِينٌ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‘Today no needy man shall come to you in it.’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وَغَدَوْا۟ عَلَىٰ حَرْدٍ قَـٰدِرِينَ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set out at early morning, [considering themselves] able to deprive [the poor of its fruit].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فَلَمَّا رَأَوْهَا قَالُوٓا۟ إِنَّا لَضَآلُّونَ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when they saw it, they said, ‘We have indeed lost our way!’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بَلْ نَحْنُ مَحْرُومُونَ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‘No, it is we who have been deprived!’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نٓ ۚ وَٱلْقَلَمِ وَمَا يَسْطُرُونَ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Nun. By the Pen and what they write: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أَوْسَطُهُمْ أَلَمْ أَقُل لَّكُمْ لَوْلَا تُسَبِّحُونَ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most upright among them said, ‘Did I not tell you, ‘‘Why do you not glorify [Allah]?’’ 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سُبْحَـٰنَ رَبِّنَآ إِنَّا كُنَّا ظَـٰلِمِينَ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‘Immaculate is our Lord! We have indeed been wrongdoers!’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فَأَقْبَلَ بَعْضُهُمْ عَلَىٰ بَعْضٍ يَتَلَـٰوَمُونَ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they turned to one another, blaming each other.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يَـٰوَيْلَنَآ إِنَّا كُنَّا طَـٰغِينَ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‘Woe to us! Indeed, we have been rebellious.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عَسَىٰ رَبُّنَآ أَن يُبْدِلَنَا خَيْرًا مِّنْهَآ إِنَّآ إِلَىٰ رَبِّنَا رَٰغِبُونَ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Maybe our Lord will give us a better one in its place. Indeed we earnestly beseech our Lord.’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كَذَٰلِكَ ٱلْعَذَابُ ۖ وَلَعَذَابُ ٱلْـَٔاخِرَةِ أَكْبَرُ ۚ لَوْ كَانُوا۟ 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Such was their punishment; and the punishment of the Hereafter is surely greater, had they known.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لِلْمُتَّقِينَ عِندَ رَبِّهِمْ جَنَّـٰتِ ٱلنَّعِيمِ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for the Godwary there will be gardens of bliss near their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أَفَنَجْعَلُ ٱلْمُسْلِمِينَ كَٱلْمُجْرِمِينَ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Shall We treat those who submit [to Us] as [We treat] the guilty?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لَكُمْ كَيْفَ تَحْكُمُونَ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 is the matter with you? How do you judge!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لَكُمْ كِتَـٰبٌ فِيهِ تَدْرُسُونَ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you possess a scripture in which you read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مَآ أَنتَ بِنِعْمَةِ رَبِّكَ بِمَجْنُونٍ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your Lord’s blessing, you are not, crazy,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لَكُمْ فِيهِ لَمَا تَخَيَّرُونَ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you shall have in it whatever you choose?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لَكُمْ أَيْمَـٰنٌ عَلَيْنَا بَـٰلِغَةٌ إِلَىٰ يَوْمِ ٱلْقِيَـٰمَةِ ۙ إِنَّ لَكُمْ لَمَا تَحْكُمُونَ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you have a pledge binding on Us until the Day of Resurrection, that you shall indeed have whatever you decide?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سَلْهُمْ أَيُّهُم بِذَٰلِكَ زَعِيمٌ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Ask them, which of them will aver [any of] that!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لَهُمْ شُرَكَآءُ فَلْيَأْتُوا۟ بِشُرَكَآئِهِمْ إِن كَانُوا۟ صَـٰدِقِينَ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have any ‘partners’ [that they claim for Allah]? Then let them produce their partners, if they are truthful.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يُكْشَفُ عَن سَاقٍ وَيُدْعَوْنَ إِلَى ٱلسُّجُودِ فَلَا يَسْتَطِيعُونَ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the catastrophe occurs and they are summoned to prostrate themselves, they will not be able [to do it].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خَـٰشِعَةً أَبْصَـٰرُهُمْ تَرْهَقُهُمْ ذِلَّةٌ ۖ وَقَدْ كَانُوا۟ يُدْعَوْنَ إِلَى ٱلسُّجُودِ وَهُمْ سَـٰلِمُونَ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With a humbled look [in their eyes], they will be overcast by abasement. Certainly, they were summoned to prostrate themselves while they were yet sound.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فَذَرْنِى وَمَن يُكَذِّبُ بِهَـٰذَا ٱلْحَدِيثِ ۖ سَنَسْتَدْرِجُهُم مِّنْ حَيْثُ لَا 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leave Me with those who deny this discourse. We will draw them imperceptibly [into ruin], whence they do not know.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وَأُمْلِى لَهُمْ ۚ إِنَّ كَيْدِى مَتِينٌ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will grant them respite, for My devising is indeed sure.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تَسْـَٔلُهُمْ أَجْرًا فَهُم مِّن مَّغْرَمٍ مُّثْقَلُونَ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you ask them for a reward, so that they are weighed down with debt?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عِندَهُمُ ٱلْغَيْبُ فَهُمْ يَكْتُبُونَ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possess [access to] the Unseen, so that they write it down?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لَكَ لَأَجْرًا غَيْرَ مَمْنُونٍ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yours indeed will be an everlasting reward,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فَٱصْبِرْ لِحُكْمِ رَبِّكَ وَلَا تَكُن كَصَاحِبِ ٱلْحُوتِ إِذْ نَادَىٰ وَهُوَ مَكْظُومٌ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submit patiently to the judgement of your Lord, and do not be like the Man of the Fish who called out as he choked with grief.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لَّوْلَآ أَن تَدَٰرَكَهُۥ نِعْمَةٌ مِّن رَّبِّهِۦ لَنُبِذَ بِٱلْعَرَآءِ وَهُوَ مَذْمُومٌ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Had it not been for a blessing that came to his rescue from his Lord, he would surely have been cast on the bare shore, being blameworthy.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فَٱجْتَبَـٰهُ رَبُّهُۥ فَجَعَلَهُۥ مِنَ ٱلصَّـٰلِحِينَ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his Lord chose him and made him one of the righteous.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 يَكَادُ ٱلَّذِينَ كَفَرُوا۟ لَيُزْلِقُونَكَ بِأَبْصَـٰرِهِمْ لَمَّا سَمِعُوا۟ ٱلذِّكْرَ وَيَقُولُونَ إِنَّهُۥ لَمَجْنُونٌ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faithless almost devour you with their eyes when they hear this Reminder, and they say, ‘He is indeed crazy.’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هُوَ إِلَّا ذِكْرٌ لِّلْعَـٰلَمِينَ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Yet it is just a reminder for all the nations.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وَإِنَّكَ لَعَلَىٰ خُلُقٍ عَظِيمٍ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indeed you possess a great character.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فَسَتُبْصِرُ وَيُبْصِرُونَ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will see and they will see,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بِأَييِّكُمُ ٱلْمَفْتُونُ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one of you is crazy.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رَبَّكَ هُوَ أَعْلَمُ بِمَن ضَلَّ عَن سَبِيلِهِۦ وَهُوَ أَعْلَمُ بِٱلْمُهْتَدِينَ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your Lord knows best those who stray from His way, and He knows best those who are guided.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Al-Qalam 68:7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1237</Words>
  <Application>Microsoft Macintosh PowerPoint</Application>
  <PresentationFormat>On-screen Show (4:3)</PresentationFormat>
  <Paragraphs>163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2025-03-05T16:38:42Z</dcterms:modified>
  <cp:category/>
</cp:coreProperties>
</file>