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At-Taghabun (64)</a:t>
            </a:r>
          </a:p>
        </p:txBody>
      </p:sp>
      <p:sp>
        <p:nvSpPr>
          <p:cNvPr id="3" name="Text Placeholder 2"/>
          <p:cNvSpPr>
            <a:spLocks noGrp="1"/>
          </p:cNvSpPr>
          <p:nvPr>
            <p:ph type="body" sz="quarter" idx="11"/>
          </p:nvPr>
        </p:nvSpPr>
        <p:spPr/>
        <p:txBody>
          <a:bodyPr/>
          <a:lstStyle/>
          <a:p>
            <a:r>
              <a:t>ٱلتَّغَابُن</a:t>
            </a:r>
          </a:p>
        </p:txBody>
      </p:sp>
      <p:sp>
        <p:nvSpPr>
          <p:cNvPr id="4" name="Text Placeholder 3"/>
          <p:cNvSpPr>
            <a:spLocks noGrp="1"/>
          </p:cNvSpPr>
          <p:nvPr>
            <p:ph type="body" sz="quarter" idx="12"/>
          </p:nvPr>
        </p:nvSpPr>
        <p:spPr/>
        <p:txBody>
          <a:bodyPr/>
          <a:lstStyle/>
          <a:p>
            <a:r>
              <a:t>(The Mutual Disillusion)</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فَـَٔامِنُوا۟ بِٱللَّهِ وَرَسُولِهِۦ وَٱلنُّورِ ٱلَّذِىٓ أَنزَلْنَا ۚ وَٱللَّهُ بِمَا تَعْمَلُونَ خَبِيرٌ</a:t>
            </a:r>
          </a:p>
          <a:p>
            <a:pPr>
              <a:lnSpc>
                <a:spcPct val="100000"/>
              </a:lnSpc>
              <a:defRPr sz="2400">
                <a:solidFill>
                  <a:srgbClr val="3E5E5C"/>
                </a:solidFill>
                <a:latin typeface="Calibri"/>
              </a:defRPr>
            </a:pPr>
            <a:r>
              <a:t>So have faith in Allah and His Apostle and the light, which We have sent down, and Allah is well aware of what you do.</a:t>
            </a:r>
          </a:p>
        </p:txBody>
      </p:sp>
      <p:sp>
        <p:nvSpPr>
          <p:cNvPr id="3" name="Text Placeholder 2"/>
          <p:cNvSpPr>
            <a:spLocks noGrp="1"/>
          </p:cNvSpPr>
          <p:nvPr>
            <p:ph type="body" sz="quarter" idx="11"/>
          </p:nvPr>
        </p:nvSpPr>
        <p:spPr/>
        <p:txBody>
          <a:bodyPr/>
          <a:lstStyle/>
          <a:p>
            <a:r>
              <a:t>At-Taghabun 64:8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يَوْمَ يَجْمَعُكُمْ لِيَوْمِ ٱلْجَمْعِ ۖ ذَٰلِكَ يَوْمُ ٱلتَّغَابُنِ ۗ وَمَن يُؤْمِنۢ بِٱللَّهِ وَيَعْمَلْ صَـٰلِحًا يُكَفِّرْ عَنْهُ سَيِّـَٔاتِهِۦ وَيُدْخِلْهُ جَنَّـٰتٍ تَجْرِى مِن تَحْتِهَا ٱلْأَنْهَـٰرُ خَـٰلِدِينَ فِيهَآ أَبَدًا ۚ ذَٰلِكَ ٱلْفَوْزُ ٱلْعَظِيمُ</a:t>
            </a:r>
          </a:p>
          <a:p>
            <a:pPr>
              <a:lnSpc>
                <a:spcPct val="100000"/>
              </a:lnSpc>
              <a:defRPr sz="2400">
                <a:solidFill>
                  <a:srgbClr val="3E5E5C"/>
                </a:solidFill>
                <a:latin typeface="Calibri"/>
              </a:defRPr>
            </a:pPr>
            <a:r>
              <a:t>When He will you bring you together for the Day of Gathering, it will be a day of privation [and regret]. As for those who have faith in Allah and act righteously, He shall absolve them of their misdeeds and admit them into gardens with streams running in them, to remain in them forever. That is the great success.</a:t>
            </a:r>
          </a:p>
        </p:txBody>
      </p:sp>
      <p:sp>
        <p:nvSpPr>
          <p:cNvPr id="3" name="Text Placeholder 2"/>
          <p:cNvSpPr>
            <a:spLocks noGrp="1"/>
          </p:cNvSpPr>
          <p:nvPr>
            <p:ph type="body" sz="quarter" idx="11"/>
          </p:nvPr>
        </p:nvSpPr>
        <p:spPr/>
        <p:txBody>
          <a:bodyPr/>
          <a:lstStyle/>
          <a:p>
            <a:r>
              <a:t>At-Taghabun 64:9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كَفَرُوا۟ وَكَذَّبُوا۟ بِـَٔايَـٰتِنَآ أُو۟لَـٰٓئِكَ أَصْحَـٰبُ ٱلنَّارِ خَـٰلِدِينَ فِيهَا ۖ وَبِئْسَ ٱلْمَصِيرُ</a:t>
            </a:r>
          </a:p>
          <a:p>
            <a:pPr>
              <a:lnSpc>
                <a:spcPct val="100000"/>
              </a:lnSpc>
              <a:defRPr sz="2400">
                <a:solidFill>
                  <a:srgbClr val="3E5E5C"/>
                </a:solidFill>
                <a:latin typeface="Calibri"/>
              </a:defRPr>
            </a:pPr>
            <a:r>
              <a:t>But as for those who are faithless and deny Our signs, they will be the inmates of the Fire, to remain in it [forever], and it is an evil destination.</a:t>
            </a:r>
          </a:p>
        </p:txBody>
      </p:sp>
      <p:sp>
        <p:nvSpPr>
          <p:cNvPr id="3" name="Text Placeholder 2"/>
          <p:cNvSpPr>
            <a:spLocks noGrp="1"/>
          </p:cNvSpPr>
          <p:nvPr>
            <p:ph type="body" sz="quarter" idx="11"/>
          </p:nvPr>
        </p:nvSpPr>
        <p:spPr/>
        <p:txBody>
          <a:bodyPr/>
          <a:lstStyle/>
          <a:p>
            <a:r>
              <a:t>At-Taghabun 64:10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أَصَابَ مِن مُّصِيبَةٍ إِلَّا بِإِذْنِ ٱللَّهِ ۗ وَمَن يُؤْمِنۢ بِٱللَّهِ يَهْدِ قَلْبَهُۥ ۚ وَٱللَّهُ بِكُلِّ شَىْءٍ عَلِيمٌ</a:t>
            </a:r>
          </a:p>
          <a:p>
            <a:pPr>
              <a:lnSpc>
                <a:spcPct val="100000"/>
              </a:lnSpc>
              <a:defRPr sz="2400">
                <a:solidFill>
                  <a:srgbClr val="3E5E5C"/>
                </a:solidFill>
                <a:latin typeface="Calibri"/>
              </a:defRPr>
            </a:pPr>
            <a:r>
              <a:t>No affliction visits [anyone] except by Allah’s leave. Whoever has faith in Allah, He guides his heart, and Allah has knowledge of all things.</a:t>
            </a:r>
          </a:p>
        </p:txBody>
      </p:sp>
      <p:sp>
        <p:nvSpPr>
          <p:cNvPr id="3" name="Text Placeholder 2"/>
          <p:cNvSpPr>
            <a:spLocks noGrp="1"/>
          </p:cNvSpPr>
          <p:nvPr>
            <p:ph type="body" sz="quarter" idx="11"/>
          </p:nvPr>
        </p:nvSpPr>
        <p:spPr/>
        <p:txBody>
          <a:bodyPr/>
          <a:lstStyle/>
          <a:p>
            <a:r>
              <a:t>At-Taghabun 64:11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وَأَطِيعُوا۟ ٱللَّهَ وَأَطِيعُوا۟ ٱلرَّسُولَ ۚ فَإِن تَوَلَّيْتُمْ فَإِنَّمَا عَلَىٰ رَسُولِنَا ٱلْبَلَـٰغُ ٱلْمُبِينُ</a:t>
            </a:r>
          </a:p>
          <a:p>
            <a:pPr>
              <a:lnSpc>
                <a:spcPct val="100000"/>
              </a:lnSpc>
              <a:defRPr sz="2400">
                <a:solidFill>
                  <a:srgbClr val="3E5E5C"/>
                </a:solidFill>
                <a:latin typeface="Calibri"/>
              </a:defRPr>
            </a:pPr>
            <a:r>
              <a:t>Obey Allah and obey the Apostle; but if you turn away, then Our Apostle’s duty is only to communicate in clear terms.</a:t>
            </a:r>
          </a:p>
        </p:txBody>
      </p:sp>
      <p:sp>
        <p:nvSpPr>
          <p:cNvPr id="3" name="Text Placeholder 2"/>
          <p:cNvSpPr>
            <a:spLocks noGrp="1"/>
          </p:cNvSpPr>
          <p:nvPr>
            <p:ph type="body" sz="quarter" idx="11"/>
          </p:nvPr>
        </p:nvSpPr>
        <p:spPr/>
        <p:txBody>
          <a:bodyPr/>
          <a:lstStyle/>
          <a:p>
            <a:r>
              <a:t>At-Taghabun 64:12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لَآ إِلَـٰهَ إِلَّا هُوَ ۚ وَعَلَى ٱللَّهِ فَلْيَتَوَكَّلِ ٱلْمُؤْمِنُونَ</a:t>
            </a:r>
          </a:p>
          <a:p>
            <a:pPr>
              <a:lnSpc>
                <a:spcPct val="100000"/>
              </a:lnSpc>
              <a:defRPr sz="2400">
                <a:solidFill>
                  <a:srgbClr val="3E5E5C"/>
                </a:solidFill>
                <a:latin typeface="Calibri"/>
              </a:defRPr>
            </a:pPr>
            <a:r>
              <a:t>Allah—there is no god except Him—in Allah let all the faithful put their trust.</a:t>
            </a:r>
          </a:p>
        </p:txBody>
      </p:sp>
      <p:sp>
        <p:nvSpPr>
          <p:cNvPr id="3" name="Text Placeholder 2"/>
          <p:cNvSpPr>
            <a:spLocks noGrp="1"/>
          </p:cNvSpPr>
          <p:nvPr>
            <p:ph type="body" sz="quarter" idx="11"/>
          </p:nvPr>
        </p:nvSpPr>
        <p:spPr/>
        <p:txBody>
          <a:bodyPr/>
          <a:lstStyle/>
          <a:p>
            <a:r>
              <a:t>At-Taghabun 64:13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إِنَّ مِنْ أَزْوَٰجِكُمْ وَأَوْلَـٰدِكُمْ عَدُوًّا لَّكُمْ فَٱحْذَرُوهُمْ ۚ وَإِن تَعْفُوا۟ وَتَصْفَحُوا۟ وَتَغْفِرُوا۟ فَإِنَّ ٱللَّهَ غَفُورٌ رَّحِيمٌ</a:t>
            </a:r>
          </a:p>
          <a:p>
            <a:pPr>
              <a:lnSpc>
                <a:spcPct val="100000"/>
              </a:lnSpc>
              <a:defRPr sz="2400">
                <a:solidFill>
                  <a:srgbClr val="3E5E5C"/>
                </a:solidFill>
                <a:latin typeface="Calibri"/>
              </a:defRPr>
            </a:pPr>
            <a:r>
              <a:t>O you who have faith! Indeed, you have enemies among your spouses and children; so beware of them. Yet if you excuse, forbear, and forgive, then Allah is indeed all-forgiving, all-merciful.</a:t>
            </a:r>
          </a:p>
        </p:txBody>
      </p:sp>
      <p:sp>
        <p:nvSpPr>
          <p:cNvPr id="3" name="Text Placeholder 2"/>
          <p:cNvSpPr>
            <a:spLocks noGrp="1"/>
          </p:cNvSpPr>
          <p:nvPr>
            <p:ph type="body" sz="quarter" idx="11"/>
          </p:nvPr>
        </p:nvSpPr>
        <p:spPr/>
        <p:txBody>
          <a:bodyPr/>
          <a:lstStyle/>
          <a:p>
            <a:r>
              <a:t>At-Taghabun 64:14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أَمْوَٰلُكُمْ وَأَوْلَـٰدُكُمْ فِتْنَةٌ ۚ وَٱللَّهُ عِندَهُۥٓ أَجْرٌ عَظِيمٌ</a:t>
            </a:r>
          </a:p>
          <a:p>
            <a:pPr>
              <a:lnSpc>
                <a:spcPct val="100000"/>
              </a:lnSpc>
              <a:defRPr sz="2400">
                <a:solidFill>
                  <a:srgbClr val="3E5E5C"/>
                </a:solidFill>
                <a:latin typeface="Calibri"/>
              </a:defRPr>
            </a:pPr>
            <a:r>
              <a:t>Rather, your possessions, and children are a test, and Allah—with Him is a great reward!</a:t>
            </a:r>
          </a:p>
        </p:txBody>
      </p:sp>
      <p:sp>
        <p:nvSpPr>
          <p:cNvPr id="3" name="Text Placeholder 2"/>
          <p:cNvSpPr>
            <a:spLocks noGrp="1"/>
          </p:cNvSpPr>
          <p:nvPr>
            <p:ph type="body" sz="quarter" idx="11"/>
          </p:nvPr>
        </p:nvSpPr>
        <p:spPr/>
        <p:txBody>
          <a:bodyPr/>
          <a:lstStyle/>
          <a:p>
            <a:r>
              <a:t>At-Taghabun 64:15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فَٱتَّقُوا۟ ٱللَّهَ مَا ٱسْتَطَعْتُمْ وَٱسْمَعُوا۟ وَأَطِيعُوا۟ وَأَنفِقُوا۟ خَيْرًا لِّأَنفُسِكُمْ ۗ وَمَن يُوقَ شُحَّ نَفْسِهِۦ فَأُو۟لَـٰٓئِكَ هُمُ ٱلْمُفْلِحُونَ</a:t>
            </a:r>
          </a:p>
          <a:p>
            <a:pPr>
              <a:lnSpc>
                <a:spcPct val="100000"/>
              </a:lnSpc>
              <a:defRPr sz="2400">
                <a:solidFill>
                  <a:srgbClr val="3E5E5C"/>
                </a:solidFill>
                <a:latin typeface="Calibri"/>
              </a:defRPr>
            </a:pPr>
            <a:r>
              <a:t>So be wary of Allah, as much as you can, and listen and obey, and spend [in the way of Allah]; that is better for yourselves. Those who are saved from their own greed—it is they who are the felicitous.</a:t>
            </a:r>
          </a:p>
        </p:txBody>
      </p:sp>
      <p:sp>
        <p:nvSpPr>
          <p:cNvPr id="3" name="Text Placeholder 2"/>
          <p:cNvSpPr>
            <a:spLocks noGrp="1"/>
          </p:cNvSpPr>
          <p:nvPr>
            <p:ph type="body" sz="quarter" idx="11"/>
          </p:nvPr>
        </p:nvSpPr>
        <p:spPr/>
        <p:txBody>
          <a:bodyPr/>
          <a:lstStyle/>
          <a:p>
            <a:r>
              <a:t>At-Taghabun 64:16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تُقْرِضُوا۟ ٱللَّهَ قَرْضًا حَسَنًا يُضَـٰعِفْهُ لَكُمْ وَيَغْفِرْ لَكُمْ ۚ وَٱللَّهُ شَكُورٌ حَلِيمٌ</a:t>
            </a:r>
          </a:p>
          <a:p>
            <a:pPr>
              <a:lnSpc>
                <a:spcPct val="100000"/>
              </a:lnSpc>
              <a:defRPr sz="2400">
                <a:solidFill>
                  <a:srgbClr val="3E5E5C"/>
                </a:solidFill>
                <a:latin typeface="Calibri"/>
              </a:defRPr>
            </a:pPr>
            <a:r>
              <a:t>If you lend Allah a good loan, He shall multiply it for you and forgive you, and Allah is all-appreciative, all-forbearing,</a:t>
            </a:r>
          </a:p>
        </p:txBody>
      </p:sp>
      <p:sp>
        <p:nvSpPr>
          <p:cNvPr id="3" name="Text Placeholder 2"/>
          <p:cNvSpPr>
            <a:spLocks noGrp="1"/>
          </p:cNvSpPr>
          <p:nvPr>
            <p:ph type="body" sz="quarter" idx="11"/>
          </p:nvPr>
        </p:nvSpPr>
        <p:spPr/>
        <p:txBody>
          <a:bodyPr/>
          <a:lstStyle/>
          <a:p>
            <a:r>
              <a:t>At-Taghabun 64:17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At-Taghabun 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عَـٰلِمُ ٱلْغَيْبِ وَٱلشَّهَـٰدَةِ ٱلْعَزِيزُ ٱلْحَكِيمُ</a:t>
            </a:r>
          </a:p>
          <a:p>
            <a:pPr>
              <a:lnSpc>
                <a:spcPct val="100000"/>
              </a:lnSpc>
              <a:defRPr sz="2400">
                <a:solidFill>
                  <a:srgbClr val="3E5E5C"/>
                </a:solidFill>
                <a:latin typeface="Calibri"/>
              </a:defRPr>
            </a:pPr>
            <a:r>
              <a:t>Knower of the sensible and the Unseen, the All-mighty, the All-wise.</a:t>
            </a:r>
          </a:p>
        </p:txBody>
      </p:sp>
      <p:sp>
        <p:nvSpPr>
          <p:cNvPr id="3" name="Text Placeholder 2"/>
          <p:cNvSpPr>
            <a:spLocks noGrp="1"/>
          </p:cNvSpPr>
          <p:nvPr>
            <p:ph type="body" sz="quarter" idx="11"/>
          </p:nvPr>
        </p:nvSpPr>
        <p:spPr/>
        <p:txBody>
          <a:bodyPr/>
          <a:lstStyle/>
          <a:p>
            <a:r>
              <a:t>At-Taghabun 64:18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يُسَبِّحُ لِلَّهِ مَا فِى ٱلسَّمَـٰوَٰتِ وَمَا فِى ٱلْأَرْضِ ۖ لَهُ ٱلْمُلْكُ وَلَهُ ٱلْحَمْدُ ۖ وَهُوَ عَلَىٰ كُلِّ شَىْءٍ قَدِيرٌ</a:t>
            </a:r>
          </a:p>
          <a:p>
            <a:pPr>
              <a:lnSpc>
                <a:spcPct val="100000"/>
              </a:lnSpc>
              <a:defRPr sz="2400">
                <a:solidFill>
                  <a:srgbClr val="3E5E5C"/>
                </a:solidFill>
                <a:latin typeface="Calibri"/>
              </a:defRPr>
            </a:pPr>
            <a:r>
              <a:t>Whatever there is in the heavens and the earth glorifies Allah. To Him belongs all sovereignty and to Him belongs all praise, and He has power over all things.</a:t>
            </a:r>
          </a:p>
        </p:txBody>
      </p:sp>
      <p:sp>
        <p:nvSpPr>
          <p:cNvPr id="3" name="Text Placeholder 2"/>
          <p:cNvSpPr>
            <a:spLocks noGrp="1"/>
          </p:cNvSpPr>
          <p:nvPr>
            <p:ph type="body" sz="quarter" idx="11"/>
          </p:nvPr>
        </p:nvSpPr>
        <p:spPr/>
        <p:txBody>
          <a:bodyPr/>
          <a:lstStyle/>
          <a:p>
            <a:r>
              <a:t>At-Taghabun 64:1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خَلَقَكُمْ فَمِنكُمْ كَافِرٌ وَمِنكُم مُّؤْمِنٌ ۚ وَٱللَّهُ بِمَا تَعْمَلُونَ بَصِيرٌ</a:t>
            </a:r>
          </a:p>
          <a:p>
            <a:pPr>
              <a:lnSpc>
                <a:spcPct val="100000"/>
              </a:lnSpc>
              <a:defRPr sz="2400">
                <a:solidFill>
                  <a:srgbClr val="3E5E5C"/>
                </a:solidFill>
                <a:latin typeface="Calibri"/>
              </a:defRPr>
            </a:pPr>
            <a:r>
              <a:t>It is He who created you. Then some of you are faithless and some of you are faithful, and Allah watches what you do.</a:t>
            </a:r>
          </a:p>
        </p:txBody>
      </p:sp>
      <p:sp>
        <p:nvSpPr>
          <p:cNvPr id="3" name="Text Placeholder 2"/>
          <p:cNvSpPr>
            <a:spLocks noGrp="1"/>
          </p:cNvSpPr>
          <p:nvPr>
            <p:ph type="body" sz="quarter" idx="11"/>
          </p:nvPr>
        </p:nvSpPr>
        <p:spPr/>
        <p:txBody>
          <a:bodyPr/>
          <a:lstStyle/>
          <a:p>
            <a:r>
              <a:t>At-Taghabun 64:2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خَلَقَ ٱلسَّمَـٰوَٰتِ وَٱلْأَرْضَ بِٱلْحَقِّ وَصَوَّرَكُمْ فَأَحْسَنَ صُوَرَكُمْ ۖ وَإِلَيْهِ ٱلْمَصِيرُ</a:t>
            </a:r>
          </a:p>
          <a:p>
            <a:pPr>
              <a:lnSpc>
                <a:spcPct val="100000"/>
              </a:lnSpc>
              <a:defRPr sz="2400">
                <a:solidFill>
                  <a:srgbClr val="3E5E5C"/>
                </a:solidFill>
                <a:latin typeface="Calibri"/>
              </a:defRPr>
            </a:pPr>
            <a:r>
              <a:t>He created the heavens and the earth with consummate wisdom, and He formed you and perfected your forms, and toward Him is your destination.</a:t>
            </a:r>
          </a:p>
        </p:txBody>
      </p:sp>
      <p:sp>
        <p:nvSpPr>
          <p:cNvPr id="3" name="Text Placeholder 2"/>
          <p:cNvSpPr>
            <a:spLocks noGrp="1"/>
          </p:cNvSpPr>
          <p:nvPr>
            <p:ph type="body" sz="quarter" idx="11"/>
          </p:nvPr>
        </p:nvSpPr>
        <p:spPr/>
        <p:txBody>
          <a:bodyPr/>
          <a:lstStyle/>
          <a:p>
            <a:r>
              <a:t>At-Taghabun 64:3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يَعْلَمُ مَا فِى ٱلسَّمَـٰوَٰتِ وَٱلْأَرْضِ وَيَعْلَمُ مَا تُسِرُّونَ وَمَا تُعْلِنُونَ ۚ وَٱللَّهُ عَلِيمٌۢ بِذَاتِ ٱلصُّدُورِ</a:t>
            </a:r>
          </a:p>
          <a:p>
            <a:pPr>
              <a:lnSpc>
                <a:spcPct val="100000"/>
              </a:lnSpc>
              <a:defRPr sz="2400">
                <a:solidFill>
                  <a:srgbClr val="3E5E5C"/>
                </a:solidFill>
                <a:latin typeface="Calibri"/>
              </a:defRPr>
            </a:pPr>
            <a:r>
              <a:t>He knows whatever there is in the heavens and the earth, and He knows whatever you hide and whatever you disclose, and Allah knows best what is in your breasts.</a:t>
            </a:r>
          </a:p>
        </p:txBody>
      </p:sp>
      <p:sp>
        <p:nvSpPr>
          <p:cNvPr id="3" name="Text Placeholder 2"/>
          <p:cNvSpPr>
            <a:spLocks noGrp="1"/>
          </p:cNvSpPr>
          <p:nvPr>
            <p:ph type="body" sz="quarter" idx="11"/>
          </p:nvPr>
        </p:nvSpPr>
        <p:spPr/>
        <p:txBody>
          <a:bodyPr/>
          <a:lstStyle/>
          <a:p>
            <a:r>
              <a:t>At-Taghabun 64:4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يَأْتِكُمْ نَبَؤُا۟ ٱلَّذِينَ كَفَرُوا۟ مِن قَبْلُ فَذَاقُوا۟ وَبَالَ أَمْرِهِمْ وَلَهُمْ عَذَابٌ أَلِيمٌ</a:t>
            </a:r>
          </a:p>
          <a:p>
            <a:pPr>
              <a:lnSpc>
                <a:spcPct val="100000"/>
              </a:lnSpc>
              <a:defRPr sz="2400">
                <a:solidFill>
                  <a:srgbClr val="3E5E5C"/>
                </a:solidFill>
                <a:latin typeface="Calibri"/>
              </a:defRPr>
            </a:pPr>
            <a:r>
              <a:t>Has there not come to you the account of those who were faithless before? They tasted the evil consequence of their conduct, and there is a painful punishment for them.</a:t>
            </a:r>
          </a:p>
        </p:txBody>
      </p:sp>
      <p:sp>
        <p:nvSpPr>
          <p:cNvPr id="3" name="Text Placeholder 2"/>
          <p:cNvSpPr>
            <a:spLocks noGrp="1"/>
          </p:cNvSpPr>
          <p:nvPr>
            <p:ph type="body" sz="quarter" idx="11"/>
          </p:nvPr>
        </p:nvSpPr>
        <p:spPr/>
        <p:txBody>
          <a:bodyPr/>
          <a:lstStyle/>
          <a:p>
            <a:r>
              <a:t>At-Taghabun 64:5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بِأَنَّهُۥ كَانَت تَّأْتِيهِمْ رُسُلُهُم بِٱلْبَيِّنَـٰتِ فَقَالُوٓا۟ أَبَشَرٌ يَهْدُونَنَا فَكَفَرُوا۟ وَتَوَلَّوا۟ ۚ وَّٱسْتَغْنَى ٱللَّهُ ۚ وَٱللَّهُ غَنِىٌّ حَمِيدٌ</a:t>
            </a:r>
          </a:p>
          <a:p>
            <a:pPr>
              <a:lnSpc>
                <a:spcPct val="100000"/>
              </a:lnSpc>
              <a:defRPr sz="2400">
                <a:solidFill>
                  <a:srgbClr val="3E5E5C"/>
                </a:solidFill>
                <a:latin typeface="Calibri"/>
              </a:defRPr>
            </a:pPr>
            <a:r>
              <a:t>That was because their apostles would bring them manifest proofs, but they said, ‘Will humans be our guides?!’ So they disbelieved and turned away, and Allah had no need [of their faith] and Allah is all-sufficient, all-laudable.</a:t>
            </a:r>
          </a:p>
        </p:txBody>
      </p:sp>
      <p:sp>
        <p:nvSpPr>
          <p:cNvPr id="3" name="Text Placeholder 2"/>
          <p:cNvSpPr>
            <a:spLocks noGrp="1"/>
          </p:cNvSpPr>
          <p:nvPr>
            <p:ph type="body" sz="quarter" idx="11"/>
          </p:nvPr>
        </p:nvSpPr>
        <p:spPr/>
        <p:txBody>
          <a:bodyPr/>
          <a:lstStyle/>
          <a:p>
            <a:r>
              <a:t>At-Taghabun 64:6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زَعَمَ ٱلَّذِينَ كَفَرُوٓا۟ أَن لَّن يُبْعَثُوا۟ ۚ قُلْ بَلَىٰ وَرَبِّى لَتُبْعَثُنَّ ثُمَّ لَتُنَبَّؤُنَّ بِمَا عَمِلْتُمْ ۚ وَذَٰلِكَ عَلَى ٱللَّهِ يَسِيرٌ</a:t>
            </a:r>
          </a:p>
          <a:p>
            <a:pPr>
              <a:lnSpc>
                <a:spcPct val="100000"/>
              </a:lnSpc>
              <a:defRPr sz="2400">
                <a:solidFill>
                  <a:srgbClr val="3E5E5C"/>
                </a:solidFill>
                <a:latin typeface="Calibri"/>
              </a:defRPr>
            </a:pPr>
            <a:r>
              <a:t>The faithless claim that they will not be resurrected. Say, ‘Yes, by my Lord, you will surely be resurrected; then you will surely be informed of what you did, and that is easy for Allah.’</a:t>
            </a:r>
          </a:p>
        </p:txBody>
      </p:sp>
      <p:sp>
        <p:nvSpPr>
          <p:cNvPr id="3" name="Text Placeholder 2"/>
          <p:cNvSpPr>
            <a:spLocks noGrp="1"/>
          </p:cNvSpPr>
          <p:nvPr>
            <p:ph type="body" sz="quarter" idx="11"/>
          </p:nvPr>
        </p:nvSpPr>
        <p:spPr/>
        <p:txBody>
          <a:bodyPr/>
          <a:lstStyle/>
          <a:p>
            <a:r>
              <a:t>At-Taghabun 64:7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926</Words>
  <Application>Microsoft Macintosh PowerPoint</Application>
  <PresentationFormat>On-screen Show (4:3)</PresentationFormat>
  <Paragraphs>61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2025-03-05T16:37:33Z</dcterms:modified>
  <cp:category/>
</cp:coreProperties>
</file>