
<file path=[Content_Types].xml><?xml version="1.0" encoding="utf-8"?>
<Types xmlns="http://schemas.openxmlformats.org/package/2006/content-types">
  <Default Extension="jpeg" ContentType="image/jpeg"/>
  <Default Extension="png" ContentType="image/png"/>
  <Default Extension="rels" ContentType="application/vnd.openxmlformats-package.relationships+xml"/>
  <Default Extension="xml" ContentType="application/xml"/>
  <Override PartName="/ppt/presentation.xml" ContentType="application/vnd.openxmlformats-officedocument.presentationml.presentation.main+xml"/>
  <Override PartName="/ppt/slideMasters/slideMaster1.xml" ContentType="application/vnd.openxmlformats-officedocument.presentationml.slideMaster+xml"/>
  <Override PartName="/ppt/slides/slide1.xml" ContentType="application/vnd.openxmlformats-officedocument.presentationml.slide+xml"/>
  <Override PartName="/ppt/slides/slide2.xml" ContentType="application/vnd.openxmlformats-officedocument.presentationml.slide+xml"/>
  <Override PartName="/ppt/slides/slide3.xml" ContentType="application/vnd.openxmlformats-officedocument.presentationml.slide+xml"/>
  <Override PartName="/ppt/slides/slide4.xml" ContentType="application/vnd.openxmlformats-officedocument.presentationml.slide+xml"/>
  <Override PartName="/ppt/slides/slide5.xml" ContentType="application/vnd.openxmlformats-officedocument.presentationml.slide+xml"/>
  <Override PartName="/ppt/slides/slide6.xml" ContentType="application/vnd.openxmlformats-officedocument.presentationml.slide+xml"/>
  <Override PartName="/ppt/slides/slide7.xml" ContentType="application/vnd.openxmlformats-officedocument.presentationml.slide+xml"/>
  <Override PartName="/ppt/slides/slide8.xml" ContentType="application/vnd.openxmlformats-officedocument.presentationml.slide+xml"/>
  <Override PartName="/ppt/slides/slide9.xml" ContentType="application/vnd.openxmlformats-officedocument.presentationml.slide+xml"/>
  <Override PartName="/ppt/slides/slide10.xml" ContentType="application/vnd.openxmlformats-officedocument.presentationml.slide+xml"/>
  <Override PartName="/ppt/slides/slide11.xml" ContentType="application/vnd.openxmlformats-officedocument.presentationml.slide+xml"/>
  <Override PartName="/ppt/slides/slide12.xml" ContentType="application/vnd.openxmlformats-officedocument.presentationml.slide+xml"/>
  <Override PartName="/ppt/slides/slide13.xml" ContentType="application/vnd.openxmlformats-officedocument.presentationml.slide+xml"/>
  <Override PartName="/ppt/presProps.xml" ContentType="application/vnd.openxmlformats-officedocument.presentationml.presProps+xml"/>
  <Override PartName="/ppt/viewProps.xml" ContentType="application/vnd.openxmlformats-officedocument.presentationml.viewProps+xml"/>
  <Override PartName="/ppt/theme/theme1.xml" ContentType="application/vnd.openxmlformats-officedocument.theme+xml"/>
  <Override PartName="/ppt/tableStyles.xml" ContentType="application/vnd.openxmlformats-officedocument.presentationml.tableStyles+xml"/>
  <Override PartName="/ppt/slideLayouts/slideLayout1.xml" ContentType="application/vnd.openxmlformats-officedocument.presentationml.slideLayout+xml"/>
  <Override PartName="/ppt/slideLayouts/slideLayout2.xml" ContentType="application/vnd.openxmlformats-officedocument.presentationml.slideLayout+xml"/>
  <Override PartName="/ppt/slideLayouts/slideLayout3.xml" ContentType="application/vnd.openxmlformats-officedocument.presentationml.slideLayout+xml"/>
  <Override PartName="/docProps/core.xml" ContentType="application/vnd.openxmlformats-package.core-properties+xml"/>
  <Override PartName="/docProps/app.xml" ContentType="application/vnd.openxmlformats-officedocument.extended-properties+xml"/>
</Types>
</file>

<file path=_rels/.rels><?xml version="1.0" encoding="UTF-8" standalone="yes"?>
<Relationships xmlns="http://schemas.openxmlformats.org/package/2006/relationships"><Relationship Id="rId3" Type="http://schemas.openxmlformats.org/package/2006/relationships/metadata/core-properties" Target="docProps/core.xml"/><Relationship Id="rId2" Type="http://schemas.openxmlformats.org/package/2006/relationships/metadata/thumbnail" Target="docProps/thumbnail.jpeg"/><Relationship Id="rId1" Type="http://schemas.openxmlformats.org/officeDocument/2006/relationships/officeDocument" Target="ppt/presentation.xml"/><Relationship Id="rId4" Type="http://schemas.openxmlformats.org/officeDocument/2006/relationships/extended-properties" Target="docProps/app.xml"/></Relationships>
</file>

<file path=ppt/presentation.xml><?xml version="1.0" encoding="utf-8"?>
<p:presentation xmlns:a="http://schemas.openxmlformats.org/drawingml/2006/main" xmlns:r="http://schemas.openxmlformats.org/officeDocument/2006/relationships" xmlns:p="http://schemas.openxmlformats.org/presentationml/2006/main" saveSubsetFonts="1" autoCompressPictures="0">
  <p:sldMasterIdLst>
    <p:sldMasterId id="2147483648" r:id="rId1"/>
  </p:sldMasterIdLst>
  <p:sldIdLst>
    <p:sldId id="256" r:id="rId2"/>
    <p:sldId id="257" r:id="rId3"/>
    <p:sldId id="258" r:id="rId4"/>
    <p:sldId id="259" r:id="rId5"/>
    <p:sldId id="260" r:id="rId6"/>
    <p:sldId id="261" r:id="rId7"/>
    <p:sldId id="262" r:id="rId8"/>
    <p:sldId id="263" r:id="rId9"/>
    <p:sldId id="264" r:id="rId10"/>
    <p:sldId id="265" r:id="rId11"/>
    <p:sldId id="266" r:id="rId12"/>
    <p:sldId id="267" r:id="rId13"/>
    <p:sldId id="268" r:id="rId14"/>
  </p:sldIdLst>
  <p:sldSz cx="9144000" cy="6858000" type="screen4x3"/>
  <p:notesSz cx="6858000" cy="9144000"/>
  <p:defaultText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defaultTextStyle>
  <p:extLst>
    <p:ext uri="{EFAFB233-063F-42B5-8137-9DF3F51BA10A}">
      <p15:sldGuideLst xmlns:p15="http://schemas.microsoft.com/office/powerpoint/2012/main">
        <p15:guide id="1" orient="horz" pos="2160">
          <p15:clr>
            <a:srgbClr val="A4A3A4"/>
          </p15:clr>
        </p15:guide>
        <p15:guide id="2" pos="2880">
          <p15:clr>
            <a:srgbClr val="A4A3A4"/>
          </p15:clr>
        </p15:guide>
      </p15:sldGuideLst>
    </p:ext>
  </p:extLst>
</p:presentation>
</file>

<file path=ppt/presProps.xml><?xml version="1.0" encoding="utf-8"?>
<p:presentationPr xmlns:a="http://schemas.openxmlformats.org/drawingml/2006/main" xmlns:r="http://schemas.openxmlformats.org/officeDocument/2006/relationships" xmlns:p="http://schemas.openxmlformats.org/presentationml/2006/main">
  <p:clrMru>
    <a:srgbClr val="2F4858"/>
    <a:srgbClr val="777764"/>
  </p:clrMru>
  <p:extLst>
    <p:ext uri="{E76CE94A-603C-4142-B9EB-6D1370010A27}">
      <p14:discardImageEditData xmlns:p14="http://schemas.microsoft.com/office/powerpoint/2010/main" val="0"/>
    </p:ext>
    <p:ext uri="{D31A062A-798A-4329-ABDD-BBA856620510}">
      <p14:defaultImageDpi xmlns:p14="http://schemas.microsoft.com/office/powerpoint/2010/main" val="0"/>
    </p:ext>
    <p:ext uri="{FD5EFAAD-0ECE-453E-9831-46B23BE46B34}">
      <p15:chartTrackingRefBased xmlns:p15="http://schemas.microsoft.com/office/powerpoint/2012/main" val="0"/>
    </p:ext>
  </p:extLst>
</p:presentationPr>
</file>

<file path=ppt/tableStyles.xml><?xml version="1.0" encoding="utf-8"?>
<a:tblStyleLst xmlns:a="http://schemas.openxmlformats.org/drawingml/2006/main" def="{5C22544A-7EE6-4342-B048-85BDC9FD1C3A}"/>
</file>

<file path=ppt/viewProps.xml><?xml version="1.0" encoding="utf-8"?>
<p:viewPr xmlns:a="http://schemas.openxmlformats.org/drawingml/2006/main" xmlns:r="http://schemas.openxmlformats.org/officeDocument/2006/relationships" xmlns:p="http://schemas.openxmlformats.org/presentationml/2006/main">
  <p:normalViewPr>
    <p:restoredLeft sz="12100"/>
    <p:restoredTop sz="94694"/>
  </p:normalViewPr>
  <p:slideViewPr>
    <p:cSldViewPr snapToGrid="0" snapToObjects="1">
      <p:cViewPr varScale="1">
        <p:scale>
          <a:sx n="117" d="100"/>
          <a:sy n="117" d="100"/>
        </p:scale>
        <p:origin x="2152" y="168"/>
      </p:cViewPr>
      <p:guideLst>
        <p:guide orient="horz" pos="2160"/>
        <p:guide pos="2880"/>
      </p:guideLst>
    </p:cSldViewPr>
  </p:slideViewPr>
  <p:outlineViewPr>
    <p:cViewPr>
      <p:scale>
        <a:sx n="33" d="100"/>
        <a:sy n="33" d="100"/>
      </p:scale>
      <p:origin x="0" y="0"/>
    </p:cViewPr>
  </p:outlineViewPr>
  <p:notesTextViewPr>
    <p:cViewPr>
      <p:scale>
        <a:sx n="100" d="100"/>
        <a:sy n="100" d="100"/>
      </p:scale>
      <p:origin x="0" y="0"/>
    </p:cViewPr>
  </p:notesTextViewPr>
  <p:gridSpacing cx="76200" cy="76200"/>
</p:viewPr>
</file>

<file path=ppt/_rels/presentation.xml.rels><?xml version="1.0" encoding="UTF-8" standalone="yes"?>
<Relationships xmlns="http://schemas.openxmlformats.org/package/2006/relationships"><Relationship Id="rId8" Type="http://schemas.openxmlformats.org/officeDocument/2006/relationships/slide" Target="slides/slide7.xml"/><Relationship Id="rId13" Type="http://schemas.openxmlformats.org/officeDocument/2006/relationships/slide" Target="slides/slide12.xml"/><Relationship Id="rId18" Type="http://schemas.openxmlformats.org/officeDocument/2006/relationships/tableStyles" Target="tableStyles.xml"/><Relationship Id="rId3" Type="http://schemas.openxmlformats.org/officeDocument/2006/relationships/slide" Target="slides/slide2.xml"/><Relationship Id="rId7" Type="http://schemas.openxmlformats.org/officeDocument/2006/relationships/slide" Target="slides/slide6.xml"/><Relationship Id="rId12" Type="http://schemas.openxmlformats.org/officeDocument/2006/relationships/slide" Target="slides/slide11.xml"/><Relationship Id="rId17" Type="http://schemas.openxmlformats.org/officeDocument/2006/relationships/theme" Target="theme/theme1.xml"/><Relationship Id="rId2" Type="http://schemas.openxmlformats.org/officeDocument/2006/relationships/slide" Target="slides/slide1.xml"/><Relationship Id="rId16" Type="http://schemas.openxmlformats.org/officeDocument/2006/relationships/viewProps" Target="viewProps.xml"/><Relationship Id="rId1" Type="http://schemas.openxmlformats.org/officeDocument/2006/relationships/slideMaster" Target="slideMasters/slideMaster1.xml"/><Relationship Id="rId6" Type="http://schemas.openxmlformats.org/officeDocument/2006/relationships/slide" Target="slides/slide5.xml"/><Relationship Id="rId11" Type="http://schemas.openxmlformats.org/officeDocument/2006/relationships/slide" Target="slides/slide10.xml"/><Relationship Id="rId5" Type="http://schemas.openxmlformats.org/officeDocument/2006/relationships/slide" Target="slides/slide4.xml"/><Relationship Id="rId15" Type="http://schemas.openxmlformats.org/officeDocument/2006/relationships/presProps" Target="presProps.xml"/><Relationship Id="rId10" Type="http://schemas.openxmlformats.org/officeDocument/2006/relationships/slide" Target="slides/slide9.xml"/><Relationship Id="rId4" Type="http://schemas.openxmlformats.org/officeDocument/2006/relationships/slide" Target="slides/slide3.xml"/><Relationship Id="rId9" Type="http://schemas.openxmlformats.org/officeDocument/2006/relationships/slide" Target="slides/slide8.xml"/><Relationship Id="rId14" Type="http://schemas.openxmlformats.org/officeDocument/2006/relationships/slide" Target="slides/slide13.xml"/></Relationships>
</file>

<file path=ppt/slideLayouts/_rels/slideLayout1.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2.xml.rels><?xml version="1.0" encoding="UTF-8" standalone="yes"?>
<Relationships xmlns="http://schemas.openxmlformats.org/package/2006/relationships"><Relationship Id="rId2" Type="http://schemas.openxmlformats.org/officeDocument/2006/relationships/image" Target="../media/image1.png"/><Relationship Id="rId1" Type="http://schemas.openxmlformats.org/officeDocument/2006/relationships/slideMaster" Target="../slideMasters/slideMaster1.xml"/></Relationships>
</file>

<file path=ppt/slideLayouts/_rels/slideLayout3.xml.rels><?xml version="1.0" encoding="UTF-8" standalone="yes"?>
<Relationships xmlns="http://schemas.openxmlformats.org/package/2006/relationships"><Relationship Id="rId1" Type="http://schemas.openxmlformats.org/officeDocument/2006/relationships/slideMaster" Target="../slideMasters/slideMaster1.xml"/></Relationships>
</file>

<file path=ppt/slideLayouts/slideLayout1.xml><?xml version="1.0" encoding="utf-8"?>
<p:sldLayout xmlns:a="http://schemas.openxmlformats.org/drawingml/2006/main" xmlns:r="http://schemas.openxmlformats.org/officeDocument/2006/relationships" xmlns:p="http://schemas.openxmlformats.org/presentationml/2006/main" preserve="1" userDrawn="1">
  <p:cSld name="Title Slide">
    <p:spTree>
      <p:nvGrpSpPr>
        <p:cNvPr id="1" name=""/>
        <p:cNvGrpSpPr/>
        <p:nvPr/>
      </p:nvGrpSpPr>
      <p:grpSpPr>
        <a:xfrm>
          <a:off x="0" y="0"/>
          <a:ext cx="0" cy="0"/>
          <a:chOff x="0" y="0"/>
          <a:chExt cx="0" cy="0"/>
        </a:xfrm>
      </p:grpSpPr>
      <p:pic>
        <p:nvPicPr>
          <p:cNvPr id="7" name="Picture 6" descr="icon2.png">
            <a:extLst>
              <a:ext uri="{FF2B5EF4-FFF2-40B4-BE49-F238E27FC236}">
                <a16:creationId xmlns:a16="http://schemas.microsoft.com/office/drawing/2014/main" id="{8091C019-0291-85D3-62BD-1F15C96FD707}"/>
              </a:ext>
            </a:extLst>
          </p:cNvPr>
          <p:cNvPicPr>
            <a:picLocks noChangeAspect="1"/>
          </p:cNvPicPr>
          <p:nvPr userDrawn="1"/>
        </p:nvPicPr>
        <p:blipFill>
          <a:blip r:embed="rId2"/>
          <a:stretch>
            <a:fillRect/>
          </a:stretch>
        </p:blipFill>
        <p:spPr>
          <a:xfrm>
            <a:off x="3657600" y="457200"/>
            <a:ext cx="1828800" cy="1829229"/>
          </a:xfrm>
          <a:prstGeom prst="rect">
            <a:avLst/>
          </a:prstGeom>
        </p:spPr>
      </p:pic>
      <p:sp>
        <p:nvSpPr>
          <p:cNvPr id="10" name="Text Placeholder 9">
            <a:extLst>
              <a:ext uri="{FF2B5EF4-FFF2-40B4-BE49-F238E27FC236}">
                <a16:creationId xmlns:a16="http://schemas.microsoft.com/office/drawing/2014/main" id="{413C8A02-97DC-53A3-F8C2-28CB405C39CE}"/>
              </a:ext>
            </a:extLst>
          </p:cNvPr>
          <p:cNvSpPr>
            <a:spLocks noGrp="1"/>
          </p:cNvSpPr>
          <p:nvPr>
            <p:ph type="body" sz="quarter" idx="10"/>
          </p:nvPr>
        </p:nvSpPr>
        <p:spPr>
          <a:xfrm>
            <a:off x="553720" y="2682241"/>
            <a:ext cx="8036560" cy="792479"/>
          </a:xfrm>
          <a:prstGeom prst="rect">
            <a:avLst/>
          </a:prstGeom>
        </p:spPr>
        <p:txBody>
          <a:bodyPr lIns="0" tIns="0" rIns="0" bIns="0" anchor="ctr">
            <a:normAutofit/>
          </a:bodyPr>
          <a:lstStyle>
            <a:lvl1pPr marL="0" indent="0" algn="ctr">
              <a:buNone/>
              <a:defRPr lang="en-GB" sz="4400" b="1" kern="1200" smtClean="0">
                <a:solidFill>
                  <a:srgbClr val="777764"/>
                </a:solidFill>
                <a:latin typeface="+mn-lt"/>
                <a:ea typeface="+mn-ea"/>
                <a:cs typeface="+mn-cs"/>
              </a:defRPr>
            </a:lvl1pPr>
          </a:lstStyle>
          <a:p>
            <a:pPr lvl="0"/>
            <a:r>
              <a:rPr lang="en-GB" dirty="0"/>
              <a:t>Click to edit Master text styles</a:t>
            </a:r>
          </a:p>
        </p:txBody>
      </p:sp>
      <p:sp>
        <p:nvSpPr>
          <p:cNvPr id="14" name="Text Placeholder 13">
            <a:extLst>
              <a:ext uri="{FF2B5EF4-FFF2-40B4-BE49-F238E27FC236}">
                <a16:creationId xmlns:a16="http://schemas.microsoft.com/office/drawing/2014/main" id="{FFACD1E3-E1AC-72A8-988E-5DD1F4952B6D}"/>
              </a:ext>
            </a:extLst>
          </p:cNvPr>
          <p:cNvSpPr>
            <a:spLocks noGrp="1"/>
          </p:cNvSpPr>
          <p:nvPr>
            <p:ph type="body" sz="quarter" idx="11"/>
          </p:nvPr>
        </p:nvSpPr>
        <p:spPr>
          <a:xfrm>
            <a:off x="553720" y="4053841"/>
            <a:ext cx="8036560" cy="579120"/>
          </a:xfrm>
          <a:prstGeom prst="rect">
            <a:avLst/>
          </a:prstGeom>
        </p:spPr>
        <p:txBody>
          <a:bodyPr lIns="0" tIns="0" rIns="0" bIns="0" anchor="ctr">
            <a:normAutofit/>
          </a:bodyPr>
          <a:lstStyle>
            <a:lvl1pPr marL="0" indent="0" algn="ctr">
              <a:buNone/>
              <a:defRPr lang="en-GB" sz="3600" kern="1200" smtClean="0">
                <a:solidFill>
                  <a:srgbClr val="2F4858"/>
                </a:solidFill>
                <a:latin typeface="Scheherazade"/>
                <a:ea typeface="+mn-ea"/>
                <a:cs typeface="+mn-cs"/>
              </a:defRPr>
            </a:lvl1pPr>
          </a:lstStyle>
          <a:p>
            <a:pPr lvl="0"/>
            <a:r>
              <a:rPr lang="en-GB" dirty="0"/>
              <a:t>Click to edit Master text styles</a:t>
            </a:r>
          </a:p>
        </p:txBody>
      </p:sp>
      <p:sp>
        <p:nvSpPr>
          <p:cNvPr id="16" name="Text Placeholder 15">
            <a:extLst>
              <a:ext uri="{FF2B5EF4-FFF2-40B4-BE49-F238E27FC236}">
                <a16:creationId xmlns:a16="http://schemas.microsoft.com/office/drawing/2014/main" id="{1DF006D2-CDC2-1FE3-A5AF-F9DF1352F43D}"/>
              </a:ext>
            </a:extLst>
          </p:cNvPr>
          <p:cNvSpPr>
            <a:spLocks noGrp="1"/>
          </p:cNvSpPr>
          <p:nvPr>
            <p:ph type="body" sz="quarter" idx="12"/>
          </p:nvPr>
        </p:nvSpPr>
        <p:spPr>
          <a:xfrm>
            <a:off x="553720" y="4998403"/>
            <a:ext cx="8036560" cy="487997"/>
          </a:xfrm>
          <a:prstGeom prst="rect">
            <a:avLst/>
          </a:prstGeom>
        </p:spPr>
        <p:txBody>
          <a:bodyPr lIns="0" tIns="0" rIns="0" bIns="0" anchor="ctr">
            <a:normAutofit/>
          </a:bodyPr>
          <a:lstStyle>
            <a:lvl1pPr marL="0" indent="0" algn="ctr">
              <a:buNone/>
              <a:defRPr lang="en-GB" sz="2800" kern="1200" smtClean="0">
                <a:solidFill>
                  <a:srgbClr val="3E5E5C"/>
                </a:solidFill>
                <a:latin typeface="+mn-lt"/>
                <a:ea typeface="+mn-ea"/>
                <a:cs typeface="+mn-cs"/>
              </a:defRPr>
            </a:lvl1pPr>
          </a:lstStyle>
          <a:p>
            <a:pPr lvl="0"/>
            <a:r>
              <a:rPr lang="en-GB" dirty="0"/>
              <a:t>Click to edit Master text styles</a:t>
            </a:r>
          </a:p>
        </p:txBody>
      </p:sp>
      <p:sp>
        <p:nvSpPr>
          <p:cNvPr id="18" name="Text Placeholder 17">
            <a:extLst>
              <a:ext uri="{FF2B5EF4-FFF2-40B4-BE49-F238E27FC236}">
                <a16:creationId xmlns:a16="http://schemas.microsoft.com/office/drawing/2014/main" id="{9FCC5F84-FA50-5BB3-8AC4-1CDC51DB0983}"/>
              </a:ext>
            </a:extLst>
          </p:cNvPr>
          <p:cNvSpPr>
            <a:spLocks noGrp="1"/>
          </p:cNvSpPr>
          <p:nvPr>
            <p:ph type="body" sz="quarter" idx="13"/>
          </p:nvPr>
        </p:nvSpPr>
        <p:spPr>
          <a:xfrm>
            <a:off x="553720" y="5862320"/>
            <a:ext cx="8036560" cy="335280"/>
          </a:xfrm>
          <a:prstGeom prst="rect">
            <a:avLst/>
          </a:prstGeom>
        </p:spPr>
        <p:txBody>
          <a:bodyPr lIns="0" tIns="0" rIns="0" bIns="0" anchor="ctr">
            <a:normAutofit/>
          </a:bodyPr>
          <a:lstStyle>
            <a:lvl1pPr marL="0" indent="0" algn="ctr">
              <a:buNone/>
              <a:defRPr lang="en-GB" sz="1600" i="1" kern="1200" dirty="0" smtClean="0">
                <a:solidFill>
                  <a:srgbClr val="898989"/>
                </a:solidFill>
                <a:latin typeface="+mn-lt"/>
                <a:ea typeface="+mn-ea"/>
                <a:cs typeface="+mn-cs"/>
              </a:defRPr>
            </a:lvl1pPr>
          </a:lstStyle>
          <a:p>
            <a:pPr lvl="0"/>
            <a:r>
              <a:rPr lang="en-GB" dirty="0"/>
              <a:t>Click to edit Master text styles</a:t>
            </a:r>
          </a:p>
        </p:txBody>
      </p:sp>
    </p:spTree>
    <p:extLst>
      <p:ext uri="{BB962C8B-B14F-4D97-AF65-F5344CB8AC3E}">
        <p14:creationId xmlns:p14="http://schemas.microsoft.com/office/powerpoint/2010/main" val="3168075583"/>
      </p:ext>
    </p:extLst>
  </p:cSld>
  <p:clrMapOvr>
    <a:masterClrMapping/>
  </p:clrMapOvr>
</p:sldLayout>
</file>

<file path=ppt/slideLayouts/slideLayout2.xml><?xml version="1.0" encoding="utf-8"?>
<p:sldLayout xmlns:a="http://schemas.openxmlformats.org/drawingml/2006/main" xmlns:r="http://schemas.openxmlformats.org/officeDocument/2006/relationships" xmlns:p="http://schemas.openxmlformats.org/presentationml/2006/main" preserve="1" userDrawn="1">
  <p:cSld name="Verse Slide">
    <p:spTree>
      <p:nvGrpSpPr>
        <p:cNvPr id="1" name=""/>
        <p:cNvGrpSpPr/>
        <p:nvPr/>
      </p:nvGrpSpPr>
      <p:grpSpPr>
        <a:xfrm>
          <a:off x="0" y="0"/>
          <a:ext cx="0" cy="0"/>
          <a:chOff x="0" y="0"/>
          <a:chExt cx="0" cy="0"/>
        </a:xfrm>
      </p:grpSpPr>
      <p:pic>
        <p:nvPicPr>
          <p:cNvPr id="2" name="Picture 1" descr="icon2.png">
            <a:extLst>
              <a:ext uri="{FF2B5EF4-FFF2-40B4-BE49-F238E27FC236}">
                <a16:creationId xmlns:a16="http://schemas.microsoft.com/office/drawing/2014/main" id="{640A72FA-DFCA-BCC2-0A1C-B921868BE594}"/>
              </a:ext>
            </a:extLst>
          </p:cNvPr>
          <p:cNvPicPr>
            <a:picLocks noChangeAspect="1"/>
          </p:cNvPicPr>
          <p:nvPr userDrawn="1"/>
        </p:nvPicPr>
        <p:blipFill>
          <a:blip r:embed="rId2"/>
          <a:stretch>
            <a:fillRect/>
          </a:stretch>
        </p:blipFill>
        <p:spPr>
          <a:xfrm>
            <a:off x="4000500" y="182880"/>
            <a:ext cx="1143000" cy="1143268"/>
          </a:xfrm>
          <a:prstGeom prst="rect">
            <a:avLst/>
          </a:prstGeom>
        </p:spPr>
      </p:pic>
      <p:sp>
        <p:nvSpPr>
          <p:cNvPr id="6" name="Text Placeholder 5">
            <a:extLst>
              <a:ext uri="{FF2B5EF4-FFF2-40B4-BE49-F238E27FC236}">
                <a16:creationId xmlns:a16="http://schemas.microsoft.com/office/drawing/2014/main" id="{4BFDD7EA-B5DE-47C6-2067-EF1992128258}"/>
              </a:ext>
            </a:extLst>
          </p:cNvPr>
          <p:cNvSpPr>
            <a:spLocks noGrp="1"/>
          </p:cNvSpPr>
          <p:nvPr>
            <p:ph type="body" sz="quarter" idx="10"/>
          </p:nvPr>
        </p:nvSpPr>
        <p:spPr>
          <a:xfrm>
            <a:off x="426720" y="1239520"/>
            <a:ext cx="8290560" cy="4876800"/>
          </a:xfrm>
          <a:prstGeom prst="rect">
            <a:avLst/>
          </a:prstGeom>
        </p:spPr>
        <p:txBody>
          <a:bodyPr wrap="square" lIns="0" tIns="0" rIns="0" bIns="0" anchor="ctr">
            <a:normAutofit/>
          </a:bodyPr>
          <a:lstStyle>
            <a:lvl1pPr marL="0" indent="0" algn="ctr">
              <a:lnSpc>
                <a:spcPct val="100000"/>
              </a:lnSpc>
              <a:buNone/>
              <a:defRPr sz="4400">
                <a:solidFill>
                  <a:srgbClr val="2F4858"/>
                </a:solidFill>
                <a:latin typeface="Scheherazade New" pitchFamily="2" charset="-78"/>
                <a:ea typeface="Scheherazade New" pitchFamily="2" charset="-78"/>
                <a:cs typeface="Scheherazade New" pitchFamily="2" charset="-78"/>
              </a:defRPr>
            </a:lvl1pPr>
          </a:lstStyle>
          <a:p>
            <a:pPr lvl="0"/>
            <a:r>
              <a:rPr lang="en-GB" dirty="0"/>
              <a:t>Click to edit Master text styles</a:t>
            </a:r>
          </a:p>
        </p:txBody>
      </p:sp>
      <p:sp>
        <p:nvSpPr>
          <p:cNvPr id="11" name="Text Placeholder 10">
            <a:extLst>
              <a:ext uri="{FF2B5EF4-FFF2-40B4-BE49-F238E27FC236}">
                <a16:creationId xmlns:a16="http://schemas.microsoft.com/office/drawing/2014/main" id="{9508EE6F-F37E-7B87-C3F8-368B3F6A92ED}"/>
              </a:ext>
            </a:extLst>
          </p:cNvPr>
          <p:cNvSpPr>
            <a:spLocks noGrp="1"/>
          </p:cNvSpPr>
          <p:nvPr>
            <p:ph type="body" sz="quarter" idx="11"/>
          </p:nvPr>
        </p:nvSpPr>
        <p:spPr>
          <a:xfrm>
            <a:off x="426720" y="6116320"/>
            <a:ext cx="8290560" cy="558800"/>
          </a:xfrm>
          <a:prstGeom prst="rect">
            <a:avLst/>
          </a:prstGeom>
          <a:solidFill>
            <a:srgbClr val="777764"/>
          </a:solidFill>
        </p:spPr>
        <p:txBody>
          <a:bodyPr lIns="0" tIns="0" rIns="0" bIns="0" anchor="ctr">
            <a:normAutofit/>
          </a:bodyPr>
          <a:lstStyle>
            <a:lvl1pPr marL="0" indent="0" algn="ctr">
              <a:buNone/>
              <a:defRPr lang="en-GB" sz="2000" kern="1200" dirty="0" smtClean="0">
                <a:solidFill>
                  <a:srgbClr val="EBEBDE"/>
                </a:solidFill>
                <a:latin typeface="+mn-lt"/>
                <a:ea typeface="+mn-ea"/>
                <a:cs typeface="+mn-cs"/>
              </a:defRPr>
            </a:lvl1pPr>
          </a:lstStyle>
          <a:p>
            <a:pPr lvl="0"/>
            <a:r>
              <a:rPr lang="en-GB" dirty="0"/>
              <a:t>Click to edit Master text styles</a:t>
            </a:r>
          </a:p>
        </p:txBody>
      </p:sp>
      <p:sp>
        <p:nvSpPr>
          <p:cNvPr id="7" name="Text Placeholder 6">
            <a:extLst>
              <a:ext uri="{FF2B5EF4-FFF2-40B4-BE49-F238E27FC236}">
                <a16:creationId xmlns:a16="http://schemas.microsoft.com/office/drawing/2014/main" id="{73EC3E0F-64FF-6994-1164-96EE29574CFD}"/>
              </a:ext>
            </a:extLst>
          </p:cNvPr>
          <p:cNvSpPr>
            <a:spLocks noGrp="1"/>
          </p:cNvSpPr>
          <p:nvPr>
            <p:ph type="body" sz="quarter" idx="12" hasCustomPrompt="1"/>
          </p:nvPr>
        </p:nvSpPr>
        <p:spPr>
          <a:xfrm>
            <a:off x="6672580" y="182880"/>
            <a:ext cx="2044700" cy="1446550"/>
          </a:xfrm>
          <a:prstGeom prst="rect">
            <a:avLst/>
          </a:prstGeom>
        </p:spPr>
        <p:txBody>
          <a:bodyPr wrap="square">
            <a:spAutoFit/>
          </a:bodyPr>
          <a:lstStyle>
            <a:lvl1pPr marL="0" indent="0">
              <a:buNone/>
              <a:defRPr/>
            </a:lvl1pPr>
            <a:lvl5pPr marL="1828800" indent="0" algn="ctr">
              <a:buNone/>
              <a:defRPr/>
            </a:lvl5pPr>
          </a:lstStyle>
          <a:p>
            <a:pPr algn="ctr">
              <a:spcAft>
                <a:spcPts val="0"/>
              </a:spcAft>
              <a:defRPr sz="4800">
                <a:solidFill>
                  <a:srgbClr val="777764"/>
                </a:solidFill>
                <a:latin typeface="Scheherazade"/>
              </a:defRPr>
            </a:pPr>
            <a:r>
              <a:rPr lang="ar-SA" sz="4000" dirty="0"/>
              <a:t>۩</a:t>
            </a:r>
          </a:p>
          <a:p>
            <a:pPr algn="ctr">
              <a:defRPr sz="2000" b="0">
                <a:solidFill>
                  <a:srgbClr val="2F4858"/>
                </a:solidFill>
              </a:defRPr>
            </a:pPr>
            <a:r>
              <a:rPr lang="en-GB" dirty="0"/>
              <a:t>WAJIB</a:t>
            </a:r>
          </a:p>
          <a:p>
            <a:pPr lvl="4"/>
            <a:endParaRPr lang="en-US" dirty="0"/>
          </a:p>
        </p:txBody>
      </p:sp>
    </p:spTree>
    <p:extLst>
      <p:ext uri="{BB962C8B-B14F-4D97-AF65-F5344CB8AC3E}">
        <p14:creationId xmlns:p14="http://schemas.microsoft.com/office/powerpoint/2010/main" val="533884125"/>
      </p:ext>
    </p:extLst>
  </p:cSld>
  <p:clrMapOvr>
    <a:masterClrMapping/>
  </p:clrMapOvr>
</p:sldLayout>
</file>

<file path=ppt/slideLayouts/slideLayout3.xml><?xml version="1.0" encoding="utf-8"?>
<p:sldLayout xmlns:a="http://schemas.openxmlformats.org/drawingml/2006/main" xmlns:r="http://schemas.openxmlformats.org/officeDocument/2006/relationships" xmlns:p="http://schemas.openxmlformats.org/presentationml/2006/main" type="blank" preserve="1">
  <p:cSld name="Blank">
    <p:spTree>
      <p:nvGrpSpPr>
        <p:cNvPr id="1" name=""/>
        <p:cNvGrpSpPr/>
        <p:nvPr/>
      </p:nvGrpSpPr>
      <p:grpSpPr>
        <a:xfrm>
          <a:off x="0" y="0"/>
          <a:ext cx="0" cy="0"/>
          <a:chOff x="0" y="0"/>
          <a:chExt cx="0" cy="0"/>
        </a:xfrm>
      </p:grpSpPr>
    </p:spTree>
    <p:extLst>
      <p:ext uri="{BB962C8B-B14F-4D97-AF65-F5344CB8AC3E}">
        <p14:creationId xmlns:p14="http://schemas.microsoft.com/office/powerpoint/2010/main" val="1212999818"/>
      </p:ext>
    </p:extLst>
  </p:cSld>
  <p:clrMapOvr>
    <a:masterClrMapping/>
  </p:clrMapOvr>
</p:sldLayout>
</file>

<file path=ppt/slideMasters/_rels/slideMaster1.xml.rels><?xml version="1.0" encoding="UTF-8" standalone="yes"?>
<Relationships xmlns="http://schemas.openxmlformats.org/package/2006/relationships"><Relationship Id="rId3" Type="http://schemas.openxmlformats.org/officeDocument/2006/relationships/slideLayout" Target="../slideLayouts/slideLayout3.xml"/><Relationship Id="rId2" Type="http://schemas.openxmlformats.org/officeDocument/2006/relationships/slideLayout" Target="../slideLayouts/slideLayout2.xml"/><Relationship Id="rId1" Type="http://schemas.openxmlformats.org/officeDocument/2006/relationships/slideLayout" Target="../slideLayouts/slideLayout1.xml"/><Relationship Id="rId4" Type="http://schemas.openxmlformats.org/officeDocument/2006/relationships/theme" Target="../theme/theme1.xml"/></Relationships>
</file>

<file path=ppt/slideMasters/slideMaster1.xml><?xml version="1.0" encoding="utf-8"?>
<p:sldMaster xmlns:a="http://schemas.openxmlformats.org/drawingml/2006/main" xmlns:r="http://schemas.openxmlformats.org/officeDocument/2006/relationships" xmlns:p="http://schemas.openxmlformats.org/presentationml/2006/main">
  <p:cSld>
    <p:bg>
      <p:bgRef idx="1001">
        <a:schemeClr val="bg2"/>
      </p:bgRef>
    </p:bg>
    <p:spTree>
      <p:nvGrpSpPr>
        <p:cNvPr id="1" name=""/>
        <p:cNvGrpSpPr/>
        <p:nvPr/>
      </p:nvGrpSpPr>
      <p:grpSpPr>
        <a:xfrm>
          <a:off x="0" y="0"/>
          <a:ext cx="0" cy="0"/>
          <a:chOff x="0" y="0"/>
          <a:chExt cx="0" cy="0"/>
        </a:xfrm>
      </p:grpSpPr>
    </p:spTree>
    <p:extLst>
      <p:ext uri="{BB962C8B-B14F-4D97-AF65-F5344CB8AC3E}">
        <p14:creationId xmlns:p14="http://schemas.microsoft.com/office/powerpoint/2010/main" val="2209977519"/>
      </p:ext>
    </p:extLst>
  </p:cSld>
  <p:clrMap bg1="lt1" tx1="dk1" bg2="lt2" tx2="dk2" accent1="accent1" accent2="accent2" accent3="accent3" accent4="accent4" accent5="accent5" accent6="accent6" hlink="hlink" folHlink="folHlink"/>
  <p:sldLayoutIdLst>
    <p:sldLayoutId id="2147483649" r:id="rId1"/>
    <p:sldLayoutId id="2147483656" r:id="rId2"/>
    <p:sldLayoutId id="2147483655" r:id="rId3"/>
  </p:sldLayoutIdLst>
  <p:txStyles>
    <p:titleStyle>
      <a:lvl1pPr algn="ctr" defTabSz="457200" rtl="0" eaLnBrk="1" latinLnBrk="0" hangingPunct="1">
        <a:spcBef>
          <a:spcPct val="0"/>
        </a:spcBef>
        <a:buNone/>
        <a:defRPr sz="4400" kern="1200">
          <a:solidFill>
            <a:schemeClr val="tx1"/>
          </a:solidFill>
          <a:latin typeface="+mj-lt"/>
          <a:ea typeface="+mj-ea"/>
          <a:cs typeface="+mj-cs"/>
        </a:defRPr>
      </a:lvl1pPr>
    </p:titleStyle>
    <p:bodyStyle>
      <a:lvl1pPr marL="342900" indent="-342900" algn="l" defTabSz="457200" rtl="0" eaLnBrk="1" latinLnBrk="0" hangingPunct="1">
        <a:spcBef>
          <a:spcPct val="20000"/>
        </a:spcBef>
        <a:buFont typeface="Arial"/>
        <a:buChar char="•"/>
        <a:defRPr sz="3200" kern="1200">
          <a:solidFill>
            <a:schemeClr val="tx1"/>
          </a:solidFill>
          <a:latin typeface="+mn-lt"/>
          <a:ea typeface="+mn-ea"/>
          <a:cs typeface="+mn-cs"/>
        </a:defRPr>
      </a:lvl1pPr>
      <a:lvl2pPr marL="742950" indent="-285750" algn="l" defTabSz="457200" rtl="0" eaLnBrk="1" latinLnBrk="0" hangingPunct="1">
        <a:spcBef>
          <a:spcPct val="20000"/>
        </a:spcBef>
        <a:buFont typeface="Arial"/>
        <a:buChar char="–"/>
        <a:defRPr sz="2800" kern="1200">
          <a:solidFill>
            <a:schemeClr val="tx1"/>
          </a:solidFill>
          <a:latin typeface="+mn-lt"/>
          <a:ea typeface="+mn-ea"/>
          <a:cs typeface="+mn-cs"/>
        </a:defRPr>
      </a:lvl2pPr>
      <a:lvl3pPr marL="1143000" indent="-228600" algn="l" defTabSz="457200" rtl="0" eaLnBrk="1" latinLnBrk="0" hangingPunct="1">
        <a:spcBef>
          <a:spcPct val="20000"/>
        </a:spcBef>
        <a:buFont typeface="Arial"/>
        <a:buChar char="•"/>
        <a:defRPr sz="2400" kern="1200">
          <a:solidFill>
            <a:schemeClr val="tx1"/>
          </a:solidFill>
          <a:latin typeface="+mn-lt"/>
          <a:ea typeface="+mn-ea"/>
          <a:cs typeface="+mn-cs"/>
        </a:defRPr>
      </a:lvl3pPr>
      <a:lvl4pPr marL="1600200" indent="-228600" algn="l" defTabSz="457200" rtl="0" eaLnBrk="1" latinLnBrk="0" hangingPunct="1">
        <a:spcBef>
          <a:spcPct val="20000"/>
        </a:spcBef>
        <a:buFont typeface="Arial"/>
        <a:buChar char="–"/>
        <a:defRPr sz="2000" kern="1200">
          <a:solidFill>
            <a:schemeClr val="tx1"/>
          </a:solidFill>
          <a:latin typeface="+mn-lt"/>
          <a:ea typeface="+mn-ea"/>
          <a:cs typeface="+mn-cs"/>
        </a:defRPr>
      </a:lvl4pPr>
      <a:lvl5pPr marL="2057400" indent="-228600" algn="l" defTabSz="457200" rtl="0" eaLnBrk="1" latinLnBrk="0" hangingPunct="1">
        <a:spcBef>
          <a:spcPct val="20000"/>
        </a:spcBef>
        <a:buFont typeface="Arial"/>
        <a:buChar char="»"/>
        <a:defRPr sz="2000" kern="1200">
          <a:solidFill>
            <a:schemeClr val="tx1"/>
          </a:solidFill>
          <a:latin typeface="+mn-lt"/>
          <a:ea typeface="+mn-ea"/>
          <a:cs typeface="+mn-cs"/>
        </a:defRPr>
      </a:lvl5pPr>
      <a:lvl6pPr marL="2514600" indent="-228600" algn="l" defTabSz="457200" rtl="0" eaLnBrk="1" latinLnBrk="0" hangingPunct="1">
        <a:spcBef>
          <a:spcPct val="20000"/>
        </a:spcBef>
        <a:buFont typeface="Arial"/>
        <a:buChar char="•"/>
        <a:defRPr sz="2000" kern="1200">
          <a:solidFill>
            <a:schemeClr val="tx1"/>
          </a:solidFill>
          <a:latin typeface="+mn-lt"/>
          <a:ea typeface="+mn-ea"/>
          <a:cs typeface="+mn-cs"/>
        </a:defRPr>
      </a:lvl6pPr>
      <a:lvl7pPr marL="2971800" indent="-228600" algn="l" defTabSz="457200" rtl="0" eaLnBrk="1" latinLnBrk="0" hangingPunct="1">
        <a:spcBef>
          <a:spcPct val="20000"/>
        </a:spcBef>
        <a:buFont typeface="Arial"/>
        <a:buChar char="•"/>
        <a:defRPr sz="2000" kern="1200">
          <a:solidFill>
            <a:schemeClr val="tx1"/>
          </a:solidFill>
          <a:latin typeface="+mn-lt"/>
          <a:ea typeface="+mn-ea"/>
          <a:cs typeface="+mn-cs"/>
        </a:defRPr>
      </a:lvl7pPr>
      <a:lvl8pPr marL="3429000" indent="-228600" algn="l" defTabSz="457200" rtl="0" eaLnBrk="1" latinLnBrk="0" hangingPunct="1">
        <a:spcBef>
          <a:spcPct val="20000"/>
        </a:spcBef>
        <a:buFont typeface="Arial"/>
        <a:buChar char="•"/>
        <a:defRPr sz="2000" kern="1200">
          <a:solidFill>
            <a:schemeClr val="tx1"/>
          </a:solidFill>
          <a:latin typeface="+mn-lt"/>
          <a:ea typeface="+mn-ea"/>
          <a:cs typeface="+mn-cs"/>
        </a:defRPr>
      </a:lvl8pPr>
      <a:lvl9pPr marL="3886200" indent="-228600" algn="l" defTabSz="457200" rtl="0" eaLnBrk="1" latinLnBrk="0" hangingPunct="1">
        <a:spcBef>
          <a:spcPct val="20000"/>
        </a:spcBef>
        <a:buFont typeface="Arial"/>
        <a:buChar char="•"/>
        <a:defRPr sz="2000" kern="1200">
          <a:solidFill>
            <a:schemeClr val="tx1"/>
          </a:solidFill>
          <a:latin typeface="+mn-lt"/>
          <a:ea typeface="+mn-ea"/>
          <a:cs typeface="+mn-cs"/>
        </a:defRPr>
      </a:lvl9pPr>
    </p:bodyStyle>
    <p:otherStyle>
      <a:defPPr>
        <a:defRPr lang="en-US"/>
      </a:defPPr>
      <a:lvl1pPr marL="0" algn="l" defTabSz="457200" rtl="0" eaLnBrk="1" latinLnBrk="0" hangingPunct="1">
        <a:defRPr sz="1800" kern="1200">
          <a:solidFill>
            <a:schemeClr val="tx1"/>
          </a:solidFill>
          <a:latin typeface="+mn-lt"/>
          <a:ea typeface="+mn-ea"/>
          <a:cs typeface="+mn-cs"/>
        </a:defRPr>
      </a:lvl1pPr>
      <a:lvl2pPr marL="457200" algn="l" defTabSz="457200" rtl="0" eaLnBrk="1" latinLnBrk="0" hangingPunct="1">
        <a:defRPr sz="1800" kern="1200">
          <a:solidFill>
            <a:schemeClr val="tx1"/>
          </a:solidFill>
          <a:latin typeface="+mn-lt"/>
          <a:ea typeface="+mn-ea"/>
          <a:cs typeface="+mn-cs"/>
        </a:defRPr>
      </a:lvl2pPr>
      <a:lvl3pPr marL="914400" algn="l" defTabSz="457200" rtl="0" eaLnBrk="1" latinLnBrk="0" hangingPunct="1">
        <a:defRPr sz="1800" kern="1200">
          <a:solidFill>
            <a:schemeClr val="tx1"/>
          </a:solidFill>
          <a:latin typeface="+mn-lt"/>
          <a:ea typeface="+mn-ea"/>
          <a:cs typeface="+mn-cs"/>
        </a:defRPr>
      </a:lvl3pPr>
      <a:lvl4pPr marL="1371600" algn="l" defTabSz="457200" rtl="0" eaLnBrk="1" latinLnBrk="0" hangingPunct="1">
        <a:defRPr sz="1800" kern="1200">
          <a:solidFill>
            <a:schemeClr val="tx1"/>
          </a:solidFill>
          <a:latin typeface="+mn-lt"/>
          <a:ea typeface="+mn-ea"/>
          <a:cs typeface="+mn-cs"/>
        </a:defRPr>
      </a:lvl4pPr>
      <a:lvl5pPr marL="1828800" algn="l" defTabSz="457200" rtl="0" eaLnBrk="1" latinLnBrk="0" hangingPunct="1">
        <a:defRPr sz="1800" kern="1200">
          <a:solidFill>
            <a:schemeClr val="tx1"/>
          </a:solidFill>
          <a:latin typeface="+mn-lt"/>
          <a:ea typeface="+mn-ea"/>
          <a:cs typeface="+mn-cs"/>
        </a:defRPr>
      </a:lvl5pPr>
      <a:lvl6pPr marL="2286000" algn="l" defTabSz="457200" rtl="0" eaLnBrk="1" latinLnBrk="0" hangingPunct="1">
        <a:defRPr sz="1800" kern="1200">
          <a:solidFill>
            <a:schemeClr val="tx1"/>
          </a:solidFill>
          <a:latin typeface="+mn-lt"/>
          <a:ea typeface="+mn-ea"/>
          <a:cs typeface="+mn-cs"/>
        </a:defRPr>
      </a:lvl6pPr>
      <a:lvl7pPr marL="2743200" algn="l" defTabSz="457200" rtl="0" eaLnBrk="1" latinLnBrk="0" hangingPunct="1">
        <a:defRPr sz="1800" kern="1200">
          <a:solidFill>
            <a:schemeClr val="tx1"/>
          </a:solidFill>
          <a:latin typeface="+mn-lt"/>
          <a:ea typeface="+mn-ea"/>
          <a:cs typeface="+mn-cs"/>
        </a:defRPr>
      </a:lvl7pPr>
      <a:lvl8pPr marL="3200400" algn="l" defTabSz="457200" rtl="0" eaLnBrk="1" latinLnBrk="0" hangingPunct="1">
        <a:defRPr sz="1800" kern="1200">
          <a:solidFill>
            <a:schemeClr val="tx1"/>
          </a:solidFill>
          <a:latin typeface="+mn-lt"/>
          <a:ea typeface="+mn-ea"/>
          <a:cs typeface="+mn-cs"/>
        </a:defRPr>
      </a:lvl8pPr>
      <a:lvl9pPr marL="3657600" algn="l" defTabSz="457200" rtl="0" eaLnBrk="1" latinLnBrk="0" hangingPunct="1">
        <a:defRPr sz="1800" kern="1200">
          <a:solidFill>
            <a:schemeClr val="tx1"/>
          </a:solidFill>
          <a:latin typeface="+mn-lt"/>
          <a:ea typeface="+mn-ea"/>
          <a:cs typeface="+mn-cs"/>
        </a:defRPr>
      </a:lvl9pPr>
    </p:otherStyle>
  </p:txStyles>
</p:sldMaster>
</file>

<file path=ppt/slides/_rels/slide1.xml.rels><?xml version="1.0" encoding="UTF-8" standalone="yes"?>
<Relationships xmlns="http://schemas.openxmlformats.org/package/2006/relationships"><Relationship Id="rId1" Type="http://schemas.openxmlformats.org/officeDocument/2006/relationships/slideLayout" Target="../slideLayouts/slideLayout1.xml"/></Relationships>
</file>

<file path=ppt/slides/_rels/slide10.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1.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1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2.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3.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4.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5.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6.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7.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8.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_rels/slide9.xml.rels><?xml version="1.0" encoding="UTF-8" standalone="yes"?>
<Relationships xmlns="http://schemas.openxmlformats.org/package/2006/relationships"><Relationship Id="rId1" Type="http://schemas.openxmlformats.org/officeDocument/2006/relationships/slideLayout" Target="../slideLayouts/slideLayout2.xml"/></Relationships>
</file>

<file path=ppt/slides/slide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r>
              <a:t>Surah Al-Jumu'ah (62)</a:t>
            </a:r>
          </a:p>
        </p:txBody>
      </p:sp>
      <p:sp>
        <p:nvSpPr>
          <p:cNvPr id="3" name="Text Placeholder 2"/>
          <p:cNvSpPr>
            <a:spLocks noGrp="1"/>
          </p:cNvSpPr>
          <p:nvPr>
            <p:ph type="body" sz="quarter" idx="11"/>
          </p:nvPr>
        </p:nvSpPr>
        <p:spPr/>
        <p:txBody>
          <a:bodyPr/>
          <a:lstStyle/>
          <a:p>
            <a:r>
              <a:t>ٱلْجُمُعَة</a:t>
            </a:r>
          </a:p>
        </p:txBody>
      </p:sp>
      <p:sp>
        <p:nvSpPr>
          <p:cNvPr id="4" name="Text Placeholder 3"/>
          <p:cNvSpPr>
            <a:spLocks noGrp="1"/>
          </p:cNvSpPr>
          <p:nvPr>
            <p:ph type="body" sz="quarter" idx="12"/>
          </p:nvPr>
        </p:nvSpPr>
        <p:spPr/>
        <p:txBody>
          <a:bodyPr/>
          <a:lstStyle/>
          <a:p>
            <a:r>
              <a:t>(Friday)</a:t>
            </a:r>
          </a:p>
        </p:txBody>
      </p:sp>
      <p:sp>
        <p:nvSpPr>
          <p:cNvPr id="5" name="Text Placeholder 4"/>
          <p:cNvSpPr>
            <a:spLocks noGrp="1"/>
          </p:cNvSpPr>
          <p:nvPr>
            <p:ph type="body" sz="quarter" idx="13"/>
          </p:nvPr>
        </p:nvSpPr>
        <p:spPr/>
        <p:txBody>
          <a:bodyPr/>
          <a:lstStyle/>
          <a:p>
            <a:r>
              <a:t>Translation: Ali Quli Qarai</a:t>
            </a:r>
          </a:p>
        </p:txBody>
      </p:sp>
    </p:spTree>
  </p:cSld>
  <p:clrMapOvr>
    <a:masterClrMapping/>
  </p:clrMapOvr>
</p:sld>
</file>

<file path=ppt/slides/slide10.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إِنَّ ٱلْمَوْتَ ٱلَّذِى تَفِرُّونَ مِنْهُ فَإِنَّهُۥ مُلَـٰقِيكُمْ ۖ ثُمَّ تُرَدُّونَ إِلَىٰ عَـٰلِمِ ٱلْغَيْبِ وَٱلشَّهَـٰدَةِ فَيُنَبِّئُكُم بِمَا كُنتُمْ تَعْمَلُونَ</a:t>
            </a:r>
          </a:p>
          <a:p>
            <a:pPr>
              <a:lnSpc>
                <a:spcPct val="100000"/>
              </a:lnSpc>
              <a:defRPr sz="2400">
                <a:solidFill>
                  <a:srgbClr val="3E5E5C"/>
                </a:solidFill>
                <a:latin typeface="Calibri"/>
              </a:defRPr>
            </a:pPr>
            <a:r>
              <a:t>Say, ‘The death that you flee will indeed encounter you. Then you will be returned to the Knower of the sensible and the Unseen, and He will inform you about what you used to do.’</a:t>
            </a:r>
          </a:p>
        </p:txBody>
      </p:sp>
      <p:sp>
        <p:nvSpPr>
          <p:cNvPr id="3" name="Text Placeholder 2"/>
          <p:cNvSpPr>
            <a:spLocks noGrp="1"/>
          </p:cNvSpPr>
          <p:nvPr>
            <p:ph type="body" sz="quarter" idx="11"/>
          </p:nvPr>
        </p:nvSpPr>
        <p:spPr/>
        <p:txBody>
          <a:bodyPr/>
          <a:lstStyle/>
          <a:p>
            <a:r>
              <a:t>Al-Jumu'ah 62:8</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1.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يَـٰٓأَيُّهَا ٱلَّذِينَ ءَامَنُوٓا۟ إِذَا نُودِىَ لِلصَّلَوٰةِ مِن يَوْمِ ٱلْجُمُعَةِ فَٱسْعَوْا۟ إِلَىٰ ذِكْرِ ٱللَّهِ وَذَرُوا۟ ٱلْبَيْعَ ۚ ذَٰلِكُمْ خَيْرٌ لَّكُمْ إِن كُنتُمْ تَعْلَمُونَ</a:t>
            </a:r>
          </a:p>
          <a:p>
            <a:pPr>
              <a:lnSpc>
                <a:spcPct val="100000"/>
              </a:lnSpc>
              <a:defRPr sz="2400">
                <a:solidFill>
                  <a:srgbClr val="3E5E5C"/>
                </a:solidFill>
                <a:latin typeface="Calibri"/>
              </a:defRPr>
            </a:pPr>
            <a:r>
              <a:t>O you who have faith! When the call is made for prayer on Friday, hurry toward the remembrance of Allah, and leave all business. That is better for you, should you know.</a:t>
            </a:r>
          </a:p>
        </p:txBody>
      </p:sp>
      <p:sp>
        <p:nvSpPr>
          <p:cNvPr id="3" name="Text Placeholder 2"/>
          <p:cNvSpPr>
            <a:spLocks noGrp="1"/>
          </p:cNvSpPr>
          <p:nvPr>
            <p:ph type="body" sz="quarter" idx="11"/>
          </p:nvPr>
        </p:nvSpPr>
        <p:spPr/>
        <p:txBody>
          <a:bodyPr/>
          <a:lstStyle/>
          <a:p>
            <a:r>
              <a:t>Al-Jumu'ah 62:9</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فَإِذَا قُضِيَتِ ٱلصَّلَوٰةُ فَٱنتَشِرُوا۟ فِى ٱلْأَرْضِ وَٱبْتَغُوا۟ مِن فَضْلِ ٱللَّهِ وَٱذْكُرُوا۟ ٱللَّهَ كَثِيرًا لَّعَلَّكُمْ تُفْلِحُونَ</a:t>
            </a:r>
          </a:p>
          <a:p>
            <a:pPr>
              <a:lnSpc>
                <a:spcPct val="100000"/>
              </a:lnSpc>
              <a:defRPr sz="2400">
                <a:solidFill>
                  <a:srgbClr val="3E5E5C"/>
                </a:solidFill>
                <a:latin typeface="Calibri"/>
              </a:defRPr>
            </a:pPr>
            <a:r>
              <a:t>And when the prayer is finished disperse through the land and seek Allah’s grace, and remember Allah much so that you may be felicitous.</a:t>
            </a:r>
          </a:p>
        </p:txBody>
      </p:sp>
      <p:sp>
        <p:nvSpPr>
          <p:cNvPr id="3" name="Text Placeholder 2"/>
          <p:cNvSpPr>
            <a:spLocks noGrp="1"/>
          </p:cNvSpPr>
          <p:nvPr>
            <p:ph type="body" sz="quarter" idx="11"/>
          </p:nvPr>
        </p:nvSpPr>
        <p:spPr/>
        <p:txBody>
          <a:bodyPr/>
          <a:lstStyle/>
          <a:p>
            <a:r>
              <a:t>Al-Jumu'ah 62:10</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1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وَإِذَا رَأَوْا۟ تِجَـٰرَةً أَوْ لَهْوًا ٱنفَضُّوٓا۟ إِلَيْهَا وَتَرَكُوكَ قَآئِمًا ۚ قُلْ مَا عِندَ ٱللَّهِ خَيْرٌ مِّنَ ٱللَّهْوِ وَمِنَ ٱلتِّجَـٰرَةِ ۚ وَٱللَّهُ خَيْرُ ٱلرَّٰزِقِينَ</a:t>
            </a:r>
          </a:p>
          <a:p>
            <a:pPr>
              <a:lnSpc>
                <a:spcPct val="100000"/>
              </a:lnSpc>
              <a:defRPr sz="2400">
                <a:solidFill>
                  <a:srgbClr val="3E5E5C"/>
                </a:solidFill>
                <a:latin typeface="Calibri"/>
              </a:defRPr>
            </a:pPr>
            <a:r>
              <a:t>When they sight a deal or a diversion, they scatter off towards it and leave you standing! Say, ‘What is with Allah is better than diversion and dealing, and Allah is the best of providers.’</a:t>
            </a:r>
          </a:p>
        </p:txBody>
      </p:sp>
      <p:sp>
        <p:nvSpPr>
          <p:cNvPr id="3" name="Text Placeholder 2"/>
          <p:cNvSpPr>
            <a:spLocks noGrp="1"/>
          </p:cNvSpPr>
          <p:nvPr>
            <p:ph type="body" sz="quarter" idx="11"/>
          </p:nvPr>
        </p:nvSpPr>
        <p:spPr/>
        <p:txBody>
          <a:bodyPr/>
          <a:lstStyle/>
          <a:p>
            <a:r>
              <a:t>Al-Jumu'ah 62:11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2.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بِسْمِ ٱللَّهِ ٱلرَّحْمَـٰنِ ٱلرَّحِيمِ</a:t>
            </a:r>
          </a:p>
          <a:p>
            <a:pPr>
              <a:lnSpc>
                <a:spcPct val="100000"/>
              </a:lnSpc>
              <a:defRPr sz="2400">
                <a:solidFill>
                  <a:srgbClr val="3E5E5C"/>
                </a:solidFill>
                <a:latin typeface="Calibri"/>
              </a:defRPr>
            </a:pPr>
            <a:r>
              <a:t>In the Name of Allah, the All-beneficent, the All-merciful.</a:t>
            </a:r>
          </a:p>
        </p:txBody>
      </p:sp>
      <p:sp>
        <p:nvSpPr>
          <p:cNvPr id="3" name="Text Placeholder 2"/>
          <p:cNvSpPr>
            <a:spLocks noGrp="1"/>
          </p:cNvSpPr>
          <p:nvPr>
            <p:ph type="body" sz="quarter" idx="11"/>
          </p:nvPr>
        </p:nvSpPr>
        <p:spPr/>
        <p:txBody>
          <a:bodyPr/>
          <a:lstStyle/>
          <a:p>
            <a:r>
              <a:t>Al-Jumu'ah 62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3.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يُسَبِّحُ لِلَّهِ مَا فِى ٱلسَّمَـٰوَٰتِ وَمَا فِى ٱلْأَرْضِ ٱلْمَلِكِ ٱلْقُدُّوسِ ٱلْعَزِيزِ ٱلْحَكِيمِ</a:t>
            </a:r>
          </a:p>
          <a:p>
            <a:pPr>
              <a:lnSpc>
                <a:spcPct val="100000"/>
              </a:lnSpc>
              <a:defRPr sz="2400">
                <a:solidFill>
                  <a:srgbClr val="3E5E5C"/>
                </a:solidFill>
                <a:latin typeface="Calibri"/>
              </a:defRPr>
            </a:pPr>
            <a:r>
              <a:t>Whatever there is in the heavens and in the earth glorifies Allah, the Sovereign, the All-holy, the All-mighty, the All-wise.</a:t>
            </a:r>
          </a:p>
        </p:txBody>
      </p:sp>
      <p:sp>
        <p:nvSpPr>
          <p:cNvPr id="3" name="Text Placeholder 2"/>
          <p:cNvSpPr>
            <a:spLocks noGrp="1"/>
          </p:cNvSpPr>
          <p:nvPr>
            <p:ph type="body" sz="quarter" idx="11"/>
          </p:nvPr>
        </p:nvSpPr>
        <p:spPr/>
        <p:txBody>
          <a:bodyPr/>
          <a:lstStyle/>
          <a:p>
            <a:r>
              <a:t>Al-Jumu'ah 62:1</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4.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هُوَ ٱلَّذِى بَعَثَ فِى ٱلْأُمِّيِّـۧنَ رَسُولًا مِّنْهُمْ يَتْلُوا۟ عَلَيْهِمْ ءَايَـٰتِهِۦ وَيُزَكِّيهِمْ وَيُعَلِّمُهُمُ ٱلْكِتَـٰبَ وَٱلْحِكْمَةَ وَإِن كَانُوا۟ مِن قَبْلُ لَفِى ضَلَـٰلٍ مُّبِينٍ</a:t>
            </a:r>
          </a:p>
          <a:p>
            <a:pPr>
              <a:lnSpc>
                <a:spcPct val="100000"/>
              </a:lnSpc>
              <a:defRPr sz="2400">
                <a:solidFill>
                  <a:srgbClr val="3E5E5C"/>
                </a:solidFill>
                <a:latin typeface="Calibri"/>
              </a:defRPr>
            </a:pPr>
            <a:r>
              <a:t>It is He who sent to the unlettered [people] an apostle from among themselves, to recite to them His signs, to purify them, and to teach them the Book and wisdom, and earlier they had indeed been in manifest error.</a:t>
            </a:r>
          </a:p>
        </p:txBody>
      </p:sp>
      <p:sp>
        <p:nvSpPr>
          <p:cNvPr id="3" name="Text Placeholder 2"/>
          <p:cNvSpPr>
            <a:spLocks noGrp="1"/>
          </p:cNvSpPr>
          <p:nvPr>
            <p:ph type="body" sz="quarter" idx="11"/>
          </p:nvPr>
        </p:nvSpPr>
        <p:spPr/>
        <p:txBody>
          <a:bodyPr/>
          <a:lstStyle/>
          <a:p>
            <a:r>
              <a:t>Al-Jumu'ah 62:2</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5.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وَءَاخَرِينَ مِنْهُمْ لَمَّا يَلْحَقُوا۟ بِهِمْ ۚ وَهُوَ ٱلْعَزِيزُ ٱلْحَكِيمُ</a:t>
            </a:r>
          </a:p>
          <a:p>
            <a:pPr>
              <a:lnSpc>
                <a:spcPct val="100000"/>
              </a:lnSpc>
              <a:defRPr sz="2400">
                <a:solidFill>
                  <a:srgbClr val="3E5E5C"/>
                </a:solidFill>
                <a:latin typeface="Calibri"/>
              </a:defRPr>
            </a:pPr>
            <a:r>
              <a:t>And to others from among them [as well] who have not yet joined them. And He is the All-mighty, the All-wise.</a:t>
            </a:r>
          </a:p>
        </p:txBody>
      </p:sp>
      <p:sp>
        <p:nvSpPr>
          <p:cNvPr id="3" name="Text Placeholder 2"/>
          <p:cNvSpPr>
            <a:spLocks noGrp="1"/>
          </p:cNvSpPr>
          <p:nvPr>
            <p:ph type="body" sz="quarter" idx="11"/>
          </p:nvPr>
        </p:nvSpPr>
        <p:spPr/>
        <p:txBody>
          <a:bodyPr/>
          <a:lstStyle/>
          <a:p>
            <a:r>
              <a:t>Al-Jumu'ah 62:3</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6.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ذَٰلِكَ فَضْلُ ٱللَّهِ يُؤْتِيهِ مَن يَشَآءُ ۚ وَٱللَّهُ ذُو ٱلْفَضْلِ ٱلْعَظِيمِ</a:t>
            </a:r>
          </a:p>
          <a:p>
            <a:pPr>
              <a:lnSpc>
                <a:spcPct val="100000"/>
              </a:lnSpc>
              <a:defRPr sz="2400">
                <a:solidFill>
                  <a:srgbClr val="3E5E5C"/>
                </a:solidFill>
                <a:latin typeface="Calibri"/>
              </a:defRPr>
            </a:pPr>
            <a:r>
              <a:t>That is Allah’s grace, which He grants to whomever He wishes, and Allah is dispenser of a great grace.</a:t>
            </a:r>
          </a:p>
        </p:txBody>
      </p:sp>
      <p:sp>
        <p:nvSpPr>
          <p:cNvPr id="3" name="Text Placeholder 2"/>
          <p:cNvSpPr>
            <a:spLocks noGrp="1"/>
          </p:cNvSpPr>
          <p:nvPr>
            <p:ph type="body" sz="quarter" idx="11"/>
          </p:nvPr>
        </p:nvSpPr>
        <p:spPr/>
        <p:txBody>
          <a:bodyPr/>
          <a:lstStyle/>
          <a:p>
            <a:r>
              <a:t>Al-Jumu'ah 62:4</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7.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normAutofit fontScale="92500"/>
          </a:bodyPr>
          <a:lstStyle/>
          <a:p>
            <a:pPr>
              <a:lnSpc>
                <a:spcPct val="150000"/>
              </a:lnSpc>
              <a:defRPr sz="4200">
                <a:solidFill>
                  <a:srgbClr val="2F4858"/>
                </a:solidFill>
                <a:latin typeface="Scheherazade"/>
              </a:defRPr>
            </a:pPr>
            <a:r>
              <a:t>مَثَلُ ٱلَّذِينَ حُمِّلُوا۟ ٱلتَّوْرَىٰةَ ثُمَّ لَمْ يَحْمِلُوهَا كَمَثَلِ ٱلْحِمَارِ يَحْمِلُ أَسْفَارًۢا ۚ بِئْسَ مَثَلُ ٱلْقَوْمِ ٱلَّذِينَ كَذَّبُوا۟ بِـَٔايَـٰتِ ٱللَّهِ ۚ وَٱللَّهُ لَا يَهْدِى ٱلْقَوْمَ ٱلظَّـٰلِمِينَ</a:t>
            </a:r>
          </a:p>
          <a:p>
            <a:pPr>
              <a:lnSpc>
                <a:spcPct val="100000"/>
              </a:lnSpc>
              <a:defRPr sz="2400">
                <a:solidFill>
                  <a:srgbClr val="3E5E5C"/>
                </a:solidFill>
                <a:latin typeface="Calibri"/>
              </a:defRPr>
            </a:pPr>
            <a:r>
              <a:t>The example of those who were charged with the Torah, then failed to carry it, is that of an ass carrying books. Evil is the example of the people who deny Allah’s signs, and Allah does not guide the wrongdoing lot.</a:t>
            </a:r>
          </a:p>
        </p:txBody>
      </p:sp>
      <p:sp>
        <p:nvSpPr>
          <p:cNvPr id="3" name="Text Placeholder 2"/>
          <p:cNvSpPr>
            <a:spLocks noGrp="1"/>
          </p:cNvSpPr>
          <p:nvPr>
            <p:ph type="body" sz="quarter" idx="11"/>
          </p:nvPr>
        </p:nvSpPr>
        <p:spPr/>
        <p:txBody>
          <a:bodyPr/>
          <a:lstStyle/>
          <a:p>
            <a:r>
              <a:t>Al-Jumu'ah 62:5</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8.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قُلْ يَـٰٓأَيُّهَا ٱلَّذِينَ هَادُوٓا۟ إِن زَعَمْتُمْ أَنَّكُمْ أَوْلِيَآءُ لِلَّهِ مِن دُونِ ٱلنَّاسِ فَتَمَنَّوُا۟ ٱلْمَوْتَ إِن كُنتُمْ صَـٰدِقِينَ</a:t>
            </a:r>
          </a:p>
          <a:p>
            <a:pPr>
              <a:lnSpc>
                <a:spcPct val="100000"/>
              </a:lnSpc>
              <a:defRPr sz="2400">
                <a:solidFill>
                  <a:srgbClr val="3E5E5C"/>
                </a:solidFill>
                <a:latin typeface="Calibri"/>
              </a:defRPr>
            </a:pPr>
            <a:r>
              <a:t>Say, ‘O Jews! If you claim that you are Allah’s favourites, to the exclusion of other people, then long for death, should you be truthful.’</a:t>
            </a:r>
          </a:p>
        </p:txBody>
      </p:sp>
      <p:sp>
        <p:nvSpPr>
          <p:cNvPr id="3" name="Text Placeholder 2"/>
          <p:cNvSpPr>
            <a:spLocks noGrp="1"/>
          </p:cNvSpPr>
          <p:nvPr>
            <p:ph type="body" sz="quarter" idx="11"/>
          </p:nvPr>
        </p:nvSpPr>
        <p:spPr/>
        <p:txBody>
          <a:bodyPr/>
          <a:lstStyle/>
          <a:p>
            <a:r>
              <a:t>Al-Jumu'ah 62:6</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slides/slide9.xml><?xml version="1.0" encoding="utf-8"?>
<p:sld xmlns:a="http://schemas.openxmlformats.org/drawingml/2006/main" xmlns:r="http://schemas.openxmlformats.org/officeDocument/2006/relationships" xmlns:p="http://schemas.openxmlformats.org/presentationml/2006/main">
  <p:cSld>
    <p:spTree>
      <p:nvGrpSpPr>
        <p:cNvPr id="1" name=""/>
        <p:cNvGrpSpPr/>
        <p:nvPr/>
      </p:nvGrpSpPr>
      <p:grpSpPr>
        <a:xfrm>
          <a:off x="0" y="0"/>
          <a:ext cx="0" cy="0"/>
          <a:chOff x="0" y="0"/>
          <a:chExt cx="0" cy="0"/>
        </a:xfrm>
      </p:grpSpPr>
      <p:sp>
        <p:nvSpPr>
          <p:cNvPr id="2" name="Text Placeholder 1"/>
          <p:cNvSpPr>
            <a:spLocks noGrp="1"/>
          </p:cNvSpPr>
          <p:nvPr>
            <p:ph type="body" sz="quarter" idx="10"/>
          </p:nvPr>
        </p:nvSpPr>
        <p:spPr/>
        <p:txBody>
          <a:bodyPr/>
          <a:lstStyle/>
          <a:p>
            <a:pPr>
              <a:lnSpc>
                <a:spcPct val="150000"/>
              </a:lnSpc>
              <a:defRPr sz="4200">
                <a:solidFill>
                  <a:srgbClr val="2F4858"/>
                </a:solidFill>
                <a:latin typeface="Scheherazade"/>
              </a:defRPr>
            </a:pPr>
            <a:r>
              <a:t>وَلَا يَتَمَنَّوْنَهُۥٓ أَبَدًۢا بِمَا قَدَّمَتْ أَيْدِيهِمْ ۚ وَٱللَّهُ عَلِيمٌۢ بِٱلظَّـٰلِمِينَ</a:t>
            </a:r>
          </a:p>
          <a:p>
            <a:pPr>
              <a:lnSpc>
                <a:spcPct val="100000"/>
              </a:lnSpc>
              <a:defRPr sz="2400">
                <a:solidFill>
                  <a:srgbClr val="3E5E5C"/>
                </a:solidFill>
                <a:latin typeface="Calibri"/>
              </a:defRPr>
            </a:pPr>
            <a:r>
              <a:t>Yet they will never long for it, because of what their hands have sent ahead, and Allah knows best the wrongdoers.</a:t>
            </a:r>
          </a:p>
        </p:txBody>
      </p:sp>
      <p:sp>
        <p:nvSpPr>
          <p:cNvPr id="3" name="Text Placeholder 2"/>
          <p:cNvSpPr>
            <a:spLocks noGrp="1"/>
          </p:cNvSpPr>
          <p:nvPr>
            <p:ph type="body" sz="quarter" idx="11"/>
          </p:nvPr>
        </p:nvSpPr>
        <p:spPr/>
        <p:txBody>
          <a:bodyPr/>
          <a:lstStyle/>
          <a:p>
            <a:r>
              <a:t>Al-Jumu'ah 62:7</a:t>
            </a:r>
          </a:p>
        </p:txBody>
      </p:sp>
      <p:sp>
        <p:nvSpPr>
          <p:cNvPr id="4" name="Text Placeholder 3" hidden="1"/>
          <p:cNvSpPr>
            <a:spLocks noGrp="1"/>
          </p:cNvSpPr>
          <p:nvPr>
            <p:ph type="body" sz="quarter" idx="12"/>
          </p:nvPr>
        </p:nvSpPr>
        <p:spPr/>
        <p:txBody>
          <a:bodyPr/>
          <a:lstStyle/>
          <a:p>
            <a:endParaRPr/>
          </a:p>
        </p:txBody>
      </p:sp>
    </p:spTree>
  </p:cSld>
  <p:clrMapOvr>
    <a:masterClrMapping/>
  </p:clrMapOvr>
</p:sld>
</file>

<file path=ppt/theme/theme1.xml><?xml version="1.0" encoding="utf-8"?>
<a:theme xmlns:a="http://schemas.openxmlformats.org/drawingml/2006/main" name="Quran Theme">
  <a:themeElements>
    <a:clrScheme name="Office">
      <a:dk1>
        <a:sysClr val="windowText" lastClr="000000"/>
      </a:dk1>
      <a:lt1>
        <a:sysClr val="window" lastClr="FFFFFF"/>
      </a:lt1>
      <a:dk2>
        <a:srgbClr val="1F497D"/>
      </a:dk2>
      <a:lt2>
        <a:srgbClr val="EEECE1"/>
      </a:lt2>
      <a:accent1>
        <a:srgbClr val="4F81BD"/>
      </a:accent1>
      <a:accent2>
        <a:srgbClr val="C0504D"/>
      </a:accent2>
      <a:accent3>
        <a:srgbClr val="9BBB59"/>
      </a:accent3>
      <a:accent4>
        <a:srgbClr val="8064A2"/>
      </a:accent4>
      <a:accent5>
        <a:srgbClr val="4BACC6"/>
      </a:accent5>
      <a:accent6>
        <a:srgbClr val="F79646"/>
      </a:accent6>
      <a:hlink>
        <a:srgbClr val="0000FF"/>
      </a:hlink>
      <a:folHlink>
        <a:srgbClr val="800080"/>
      </a:folHlink>
    </a:clrScheme>
    <a:fontScheme name="Office">
      <a:majorFont>
        <a:latin typeface="Calibri"/>
        <a:ea typeface=""/>
        <a:cs typeface=""/>
        <a:font script="Jpan" typeface="ＭＳ Ｐゴシック"/>
        <a:font script="Hang" typeface="맑은 고딕"/>
        <a:font script="Hans" typeface="宋体"/>
        <a:font script="Hant" typeface="新細明體"/>
        <a:font script="Arab" typeface="Times New Roman"/>
        <a:font script="Hebr" typeface="Times New Roman"/>
        <a:font script="Thai" typeface="Angsana New"/>
        <a:font script="Ethi" typeface="Nyala"/>
        <a:font script="Beng" typeface="Vrinda"/>
        <a:font script="Gujr" typeface="Shruti"/>
        <a:font script="Khmr" typeface="MoolBoran"/>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Times New Roman"/>
        <a:font script="Uigh" typeface="Microsoft Uighur"/>
        <a:font script="Geor" typeface="Sylfaen"/>
      </a:majorFont>
      <a:minorFont>
        <a:latin typeface="Calibri"/>
        <a:ea typeface=""/>
        <a:cs typeface=""/>
        <a:font script="Jpan" typeface="ＭＳ Ｐゴシック"/>
        <a:font script="Hang" typeface="맑은 고딕"/>
        <a:font script="Hans" typeface="宋体"/>
        <a:font script="Hant" typeface="新細明體"/>
        <a:font script="Arab" typeface="Arial"/>
        <a:font script="Hebr" typeface="Arial"/>
        <a:font script="Thai" typeface="Cordia New"/>
        <a:font script="Ethi" typeface="Nyala"/>
        <a:font script="Beng" typeface="Vrinda"/>
        <a:font script="Gujr" typeface="Shruti"/>
        <a:font script="Khmr" typeface="DaunPenh"/>
        <a:font script="Knda" typeface="Tunga"/>
        <a:font script="Guru" typeface="Raavi"/>
        <a:font script="Cans" typeface="Euphemia"/>
        <a:font script="Cher" typeface="Plantagenet Cherokee"/>
        <a:font script="Yiii" typeface="Microsoft Yi Baiti"/>
        <a:font script="Tibt" typeface="Microsoft Himalaya"/>
        <a:font script="Thaa" typeface="MV Boli"/>
        <a:font script="Deva" typeface="Mangal"/>
        <a:font script="Telu" typeface="Gautami"/>
        <a:font script="Taml" typeface="Latha"/>
        <a:font script="Syrc" typeface="Estrangelo Edessa"/>
        <a:font script="Orya" typeface="Kalinga"/>
        <a:font script="Mlym" typeface="Kartika"/>
        <a:font script="Laoo" typeface="DokChampa"/>
        <a:font script="Sinh" typeface="Iskoola Pota"/>
        <a:font script="Mong" typeface="Mongolian Baiti"/>
        <a:font script="Viet" typeface="Arial"/>
        <a:font script="Uigh" typeface="Microsoft Uighur"/>
        <a:font script="Geor" typeface="Sylfaen"/>
      </a:minorFont>
    </a:fontScheme>
    <a:fmtScheme name="Office">
      <a:fillStyleLst>
        <a:solidFill>
          <a:schemeClr val="phClr"/>
        </a:solidFill>
        <a:gradFill rotWithShape="1">
          <a:gsLst>
            <a:gs pos="0">
              <a:schemeClr val="phClr">
                <a:tint val="50000"/>
                <a:satMod val="300000"/>
              </a:schemeClr>
            </a:gs>
            <a:gs pos="35000">
              <a:schemeClr val="phClr">
                <a:tint val="37000"/>
                <a:satMod val="300000"/>
              </a:schemeClr>
            </a:gs>
            <a:gs pos="100000">
              <a:schemeClr val="phClr">
                <a:tint val="15000"/>
                <a:satMod val="350000"/>
              </a:schemeClr>
            </a:gs>
          </a:gsLst>
          <a:lin ang="16200000" scaled="1"/>
        </a:gradFill>
        <a:gradFill rotWithShape="1">
          <a:gsLst>
            <a:gs pos="0">
              <a:schemeClr val="phClr">
                <a:tint val="100000"/>
                <a:shade val="100000"/>
                <a:satMod val="130000"/>
              </a:schemeClr>
            </a:gs>
            <a:gs pos="100000">
              <a:schemeClr val="phClr">
                <a:tint val="50000"/>
                <a:shade val="100000"/>
                <a:satMod val="350000"/>
              </a:schemeClr>
            </a:gs>
          </a:gsLst>
          <a:lin ang="16200000" scaled="0"/>
        </a:gradFill>
      </a:fillStyleLst>
      <a:lnStyleLst>
        <a:ln w="9525" cap="flat" cmpd="sng" algn="ctr">
          <a:solidFill>
            <a:schemeClr val="phClr">
              <a:shade val="95000"/>
              <a:satMod val="105000"/>
            </a:schemeClr>
          </a:solidFill>
          <a:prstDash val="solid"/>
        </a:ln>
        <a:ln w="25400" cap="flat" cmpd="sng" algn="ctr">
          <a:solidFill>
            <a:schemeClr val="phClr"/>
          </a:solidFill>
          <a:prstDash val="solid"/>
        </a:ln>
        <a:ln w="38100" cap="flat" cmpd="sng" algn="ctr">
          <a:solidFill>
            <a:schemeClr val="phClr"/>
          </a:solidFill>
          <a:prstDash val="solid"/>
        </a:ln>
      </a:lnStyleLst>
      <a:effectStyleLst>
        <a:effectStyle>
          <a:effectLst>
            <a:outerShdw blurRad="40000" dist="20000" dir="5400000" rotWithShape="0">
              <a:srgbClr val="000000">
                <a:alpha val="38000"/>
              </a:srgbClr>
            </a:outerShdw>
          </a:effectLst>
        </a:effectStyle>
        <a:effectStyle>
          <a:effectLst>
            <a:outerShdw blurRad="40000" dist="23000" dir="5400000" rotWithShape="0">
              <a:srgbClr val="000000">
                <a:alpha val="35000"/>
              </a:srgbClr>
            </a:outerShdw>
          </a:effectLst>
        </a:effectStyle>
        <a:effectStyle>
          <a:effectLst>
            <a:outerShdw blurRad="40000" dist="23000" dir="5400000" rotWithShape="0">
              <a:srgbClr val="000000">
                <a:alpha val="35000"/>
              </a:srgbClr>
            </a:outerShdw>
          </a:effectLst>
          <a:scene3d>
            <a:camera prst="orthographicFront">
              <a:rot lat="0" lon="0" rev="0"/>
            </a:camera>
            <a:lightRig rig="threePt" dir="t">
              <a:rot lat="0" lon="0" rev="1200000"/>
            </a:lightRig>
          </a:scene3d>
          <a:sp3d>
            <a:bevelT w="63500" h="25400"/>
          </a:sp3d>
        </a:effectStyle>
      </a:effectStyleLst>
      <a:bgFillStyleLst>
        <a:solidFill>
          <a:schemeClr val="phClr"/>
        </a:solidFill>
        <a:gradFill rotWithShape="1">
          <a:gsLst>
            <a:gs pos="0">
              <a:schemeClr val="phClr">
                <a:tint val="40000"/>
                <a:satMod val="350000"/>
              </a:schemeClr>
            </a:gs>
            <a:gs pos="40000">
              <a:schemeClr val="phClr">
                <a:tint val="45000"/>
                <a:shade val="99000"/>
                <a:satMod val="350000"/>
              </a:schemeClr>
            </a:gs>
            <a:gs pos="100000">
              <a:schemeClr val="phClr">
                <a:shade val="20000"/>
                <a:satMod val="255000"/>
              </a:schemeClr>
            </a:gs>
          </a:gsLst>
          <a:path path="circle">
            <a:fillToRect l="50000" t="-80000" r="50000" b="180000"/>
          </a:path>
        </a:gradFill>
        <a:gradFill rotWithShape="1">
          <a:gsLst>
            <a:gs pos="0">
              <a:schemeClr val="phClr">
                <a:tint val="80000"/>
                <a:satMod val="300000"/>
              </a:schemeClr>
            </a:gs>
            <a:gs pos="100000">
              <a:schemeClr val="phClr">
                <a:shade val="30000"/>
                <a:satMod val="200000"/>
              </a:schemeClr>
            </a:gs>
          </a:gsLst>
          <a:path path="circle">
            <a:fillToRect l="50000" t="50000" r="50000" b="50000"/>
          </a:path>
        </a:gradFill>
      </a:bgFillStyleLst>
    </a:fmtScheme>
  </a:themeElements>
  <a:objectDefaults>
    <a:spDef>
      <a:spPr/>
      <a:bodyPr/>
      <a:lstStyle/>
      <a:style>
        <a:lnRef idx="1">
          <a:schemeClr val="accent1"/>
        </a:lnRef>
        <a:fillRef idx="3">
          <a:schemeClr val="accent1"/>
        </a:fillRef>
        <a:effectRef idx="2">
          <a:schemeClr val="accent1"/>
        </a:effectRef>
        <a:fontRef idx="minor">
          <a:schemeClr val="lt1"/>
        </a:fontRef>
      </a:style>
    </a:spDef>
    <a:lnDef>
      <a:spPr/>
      <a:bodyPr/>
      <a:lstStyle/>
      <a:style>
        <a:lnRef idx="2">
          <a:schemeClr val="accent1"/>
        </a:lnRef>
        <a:fillRef idx="0">
          <a:schemeClr val="accent1"/>
        </a:fillRef>
        <a:effectRef idx="1">
          <a:schemeClr val="accent1"/>
        </a:effectRef>
        <a:fontRef idx="minor">
          <a:schemeClr val="tx1"/>
        </a:fontRef>
      </a:style>
    </a:lnDef>
  </a:objectDefaults>
  <a:extraClrSchemeLst/>
</a:theme>
</file>

<file path=docProps/app.xml><?xml version="1.0" encoding="utf-8"?>
<Properties xmlns="http://schemas.openxmlformats.org/officeDocument/2006/extended-properties" xmlns:vt="http://schemas.openxmlformats.org/officeDocument/2006/docPropsVTypes">
  <TotalTime>29</TotalTime>
  <Words>605</Words>
  <Application>Microsoft Macintosh PowerPoint</Application>
  <PresentationFormat>On-screen Show (4:3)</PresentationFormat>
  <Paragraphs>40</Paragraphs>
  <Slides>13</Slides>
  <Notes>0</Notes>
  <HiddenSlides>0</HiddenSlides>
  <MMClips>0</MMClips>
  <ScaleCrop>false</ScaleCrop>
  <HeadingPairs>
    <vt:vector size="6" baseType="variant">
      <vt:variant>
        <vt:lpstr>Fonts Used</vt:lpstr>
      </vt:variant>
      <vt:variant>
        <vt:i4>3</vt:i4>
      </vt:variant>
      <vt:variant>
        <vt:lpstr>Theme</vt:lpstr>
      </vt:variant>
      <vt:variant>
        <vt:i4>1</vt:i4>
      </vt:variant>
      <vt:variant>
        <vt:lpstr>Slide Titles</vt:lpstr>
      </vt:variant>
      <vt:variant>
        <vt:i4>13</vt:i4>
      </vt:variant>
    </vt:vector>
  </HeadingPairs>
  <TitlesOfParts>
    <vt:vector size="17" baseType="lpstr">
      <vt:lpstr>Arial</vt:lpstr>
      <vt:lpstr>Scheherazade</vt:lpstr>
      <vt:lpstr>Scheherazade New</vt:lpstr>
      <vt:lpstr>Quran Theme</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lpstr>PowerPoint Presentation</vt:lpstr>
    </vt:vector>
  </TitlesOfParts>
  <Manager/>
  <Company/>
  <LinksUpToDate>false</LinksUpToDate>
  <SharedDoc>false</SharedDoc>
  <HyperlinkBase/>
  <HyperlinksChanged>false</HyperlinksChanged>
  <AppVersion>16.0000</AppVersion>
</Properties>
</file>

<file path=docProps/core.xml><?xml version="1.0" encoding="utf-8"?>
<cp:coreProperties xmlns:cp="http://schemas.openxmlformats.org/package/2006/metadata/core-properties" xmlns:dc="http://purl.org/dc/elements/1.1/" xmlns:dcterms="http://purl.org/dc/terms/" xmlns:dcmitype="http://purl.org/dc/dcmitype/" xmlns:xsi="http://www.w3.org/2001/XMLSchema-instance">
  <dc:title/>
  <dc:subject/>
  <dc:creator/>
  <cp:keywords/>
  <dc:description>generated using python-pptx</dc:description>
  <cp:lastModifiedBy>CoEJ Assistant Secretary General</cp:lastModifiedBy>
  <cp:revision>16</cp:revision>
  <dcterms:created xsi:type="dcterms:W3CDTF">2013-01-27T09:14:16Z</dcterms:created>
  <dcterms:modified xsi:type="dcterms:W3CDTF">2025-03-05T16:36:58Z</dcterms:modified>
  <cp:category/>
</cp:coreProperties>
</file>