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Al-An'am (6)</a:t>
            </a:r>
          </a:p>
        </p:txBody>
      </p:sp>
      <p:sp>
        <p:nvSpPr>
          <p:cNvPr id="3" name="Text Placeholder 2"/>
          <p:cNvSpPr>
            <a:spLocks noGrp="1"/>
          </p:cNvSpPr>
          <p:nvPr>
            <p:ph type="body" sz="quarter" idx="11"/>
          </p:nvPr>
        </p:nvSpPr>
        <p:spPr/>
        <p:txBody>
          <a:bodyPr/>
          <a:lstStyle/>
          <a:p>
            <a:r>
              <a:t>ٱلْأَنْعَام</a:t>
            </a:r>
          </a:p>
        </p:txBody>
      </p:sp>
      <p:sp>
        <p:nvSpPr>
          <p:cNvPr id="4" name="Text Placeholder 3"/>
          <p:cNvSpPr>
            <a:spLocks noGrp="1"/>
          </p:cNvSpPr>
          <p:nvPr>
            <p:ph type="body" sz="quarter" idx="12"/>
          </p:nvPr>
        </p:nvSpPr>
        <p:spPr/>
        <p:txBody>
          <a:bodyPr/>
          <a:lstStyle/>
          <a:p>
            <a:r>
              <a:t>(The Cattle)</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لَوْلَآ أُنزِلَ عَلَيْهِ مَلَكٌ ۖ وَلَوْ أَنزَلْنَا مَلَكًا لَّقُضِىَ ٱلْأَمْرُ ثُمَّ لَا يُنظَرُونَ</a:t>
            </a:r>
          </a:p>
          <a:p>
            <a:pPr>
              <a:lnSpc>
                <a:spcPct val="100000"/>
              </a:lnSpc>
              <a:defRPr sz="2400">
                <a:solidFill>
                  <a:srgbClr val="3E5E5C"/>
                </a:solidFill>
                <a:latin typeface="Calibri"/>
              </a:defRPr>
            </a:pPr>
            <a:r>
              <a:t>They say, ‘Why has not an angel been sent down to him?’ Were We to send down an angel, the matter would surely be decided, and then they would not be granted any respite.</a:t>
            </a:r>
          </a:p>
        </p:txBody>
      </p:sp>
      <p:sp>
        <p:nvSpPr>
          <p:cNvPr id="3" name="Text Placeholder 2"/>
          <p:cNvSpPr>
            <a:spLocks noGrp="1"/>
          </p:cNvSpPr>
          <p:nvPr>
            <p:ph type="body" sz="quarter" idx="11"/>
          </p:nvPr>
        </p:nvSpPr>
        <p:spPr/>
        <p:txBody>
          <a:bodyPr/>
          <a:lstStyle/>
          <a:p>
            <a:r>
              <a:t>Al-An'am 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فَالِقُ ٱلْحَبِّ وَٱلنَّوَىٰ ۖ يُخْرِجُ ٱلْحَىَّ مِنَ ٱلْمَيِّتِ وَمُخْرِجُ ٱلْمَيِّتِ مِنَ ٱلْحَىِّ ۚ ذَٰلِكُمُ ٱللَّهُ ۖ فَأَنَّىٰ تُؤْفَكُونَ</a:t>
            </a:r>
          </a:p>
          <a:p>
            <a:pPr>
              <a:lnSpc>
                <a:spcPct val="100000"/>
              </a:lnSpc>
              <a:defRPr sz="2400">
                <a:solidFill>
                  <a:srgbClr val="3E5E5C"/>
                </a:solidFill>
                <a:latin typeface="Calibri"/>
              </a:defRPr>
            </a:pPr>
            <a:r>
              <a:t>Indeed Allah is the splitter of the grain and the pit. He brings forth the living from the dead and He brings forth the dead from the living. That is Allah! Then where do you stray?</a:t>
            </a:r>
          </a:p>
        </p:txBody>
      </p:sp>
      <p:sp>
        <p:nvSpPr>
          <p:cNvPr id="3" name="Text Placeholder 2"/>
          <p:cNvSpPr>
            <a:spLocks noGrp="1"/>
          </p:cNvSpPr>
          <p:nvPr>
            <p:ph type="body" sz="quarter" idx="11"/>
          </p:nvPr>
        </p:nvSpPr>
        <p:spPr/>
        <p:txBody>
          <a:bodyPr/>
          <a:lstStyle/>
          <a:p>
            <a:r>
              <a:t>Al-An'am 6:95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فَالِقُ ٱلْإِصْبَاحِ وَجَعَلَ ٱلَّيْلَ سَكَنًا وَٱلشَّمْسَ وَٱلْقَمَرَ حُسْبَانًا ۚ ذَٰلِكَ تَقْدِيرُ ٱلْعَزِيزِ ٱلْعَلِيمِ</a:t>
            </a:r>
          </a:p>
          <a:p>
            <a:pPr>
              <a:lnSpc>
                <a:spcPct val="100000"/>
              </a:lnSpc>
              <a:defRPr sz="2400">
                <a:solidFill>
                  <a:srgbClr val="3E5E5C"/>
                </a:solidFill>
                <a:latin typeface="Calibri"/>
              </a:defRPr>
            </a:pPr>
            <a:r>
              <a:t>Splitter of the dawn, He has made the night for rest, and the sun and the moon for calculation. That is the ordaining of the All-mighty, the All-knowing.</a:t>
            </a:r>
          </a:p>
        </p:txBody>
      </p:sp>
      <p:sp>
        <p:nvSpPr>
          <p:cNvPr id="3" name="Text Placeholder 2"/>
          <p:cNvSpPr>
            <a:spLocks noGrp="1"/>
          </p:cNvSpPr>
          <p:nvPr>
            <p:ph type="body" sz="quarter" idx="11"/>
          </p:nvPr>
        </p:nvSpPr>
        <p:spPr/>
        <p:txBody>
          <a:bodyPr/>
          <a:lstStyle/>
          <a:p>
            <a:r>
              <a:t>Al-An'am 6:96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جَعَلَ لَكُمُ ٱلنُّجُومَ لِتَهْتَدُوا۟ بِهَا فِى ظُلُمَـٰتِ ٱلْبَرِّ وَٱلْبَحْرِ ۗ قَدْ فَصَّلْنَا ٱلْـَٔايَـٰتِ لِقَوْمٍ يَعْلَمُونَ</a:t>
            </a:r>
          </a:p>
          <a:p>
            <a:pPr>
              <a:lnSpc>
                <a:spcPct val="100000"/>
              </a:lnSpc>
              <a:defRPr sz="2400">
                <a:solidFill>
                  <a:srgbClr val="3E5E5C"/>
                </a:solidFill>
                <a:latin typeface="Calibri"/>
              </a:defRPr>
            </a:pPr>
            <a:r>
              <a:t>It is He who made the stars for you, so that you may be guided by them in the darkness of land and sea. We have certainly elaborated the signs for a people who have knowledge.</a:t>
            </a:r>
          </a:p>
        </p:txBody>
      </p:sp>
      <p:sp>
        <p:nvSpPr>
          <p:cNvPr id="3" name="Text Placeholder 2"/>
          <p:cNvSpPr>
            <a:spLocks noGrp="1"/>
          </p:cNvSpPr>
          <p:nvPr>
            <p:ph type="body" sz="quarter" idx="11"/>
          </p:nvPr>
        </p:nvSpPr>
        <p:spPr/>
        <p:txBody>
          <a:bodyPr/>
          <a:lstStyle/>
          <a:p>
            <a:r>
              <a:t>Al-An'am 6:97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أَنشَأَكُم مِّن نَّفْسٍ وَٰحِدَةٍ فَمُسْتَقَرٌّ وَمُسْتَوْدَعٌ ۗ قَدْ فَصَّلْنَا ٱلْـَٔايَـٰتِ لِقَوْمٍ يَفْقَهُونَ</a:t>
            </a:r>
          </a:p>
          <a:p>
            <a:pPr>
              <a:lnSpc>
                <a:spcPct val="100000"/>
              </a:lnSpc>
              <a:defRPr sz="2400">
                <a:solidFill>
                  <a:srgbClr val="3E5E5C"/>
                </a:solidFill>
                <a:latin typeface="Calibri"/>
              </a:defRPr>
            </a:pPr>
            <a:r>
              <a:t>It is He who created you from a single soul, then there is the [enduring] abode and the place of temporary lodging. We have certainly elaborated the signs for a people who understand.</a:t>
            </a:r>
          </a:p>
        </p:txBody>
      </p:sp>
      <p:sp>
        <p:nvSpPr>
          <p:cNvPr id="3" name="Text Placeholder 2"/>
          <p:cNvSpPr>
            <a:spLocks noGrp="1"/>
          </p:cNvSpPr>
          <p:nvPr>
            <p:ph type="body" sz="quarter" idx="11"/>
          </p:nvPr>
        </p:nvSpPr>
        <p:spPr/>
        <p:txBody>
          <a:bodyPr/>
          <a:lstStyle/>
          <a:p>
            <a:r>
              <a:t>Al-An'am 6:98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وَهُوَ ٱلَّذِىٓ أَنزَلَ مِنَ ٱلسَّمَآءِ مَآءً فَأَخْرَجْنَا بِهِۦ نَبَاتَ كُلِّ شَىْءٍ فَأَخْرَجْنَا مِنْهُ خَضِرًا نُّخْرِجُ مِنْهُ حَبًّا مُّتَرَاكِبًا وَمِنَ ٱلنَّخْلِ مِن طَلْعِهَا قِنْوَانٌ دَانِيَةٌ وَجَنَّـٰتٍ مِّنْ أَعْنَابٍ وَٱلزَّيْتُونَ وَٱلرُّمَّانَ مُشْتَبِهًا وَغَيْرَ مُتَشَـٰبِهٍ ۗ ٱنظُرُوٓا۟ إِلَىٰ ثَمَرِهِۦٓ إِذَآ أَثْمَرَ وَيَنْعِهِۦٓ ۚ إِنَّ فِى ذَٰلِكُمْ لَـَٔايَـٰتٍ لِّقَوْمٍ يُؤْمِنُونَ</a:t>
            </a:r>
          </a:p>
          <a:p>
            <a:pPr>
              <a:lnSpc>
                <a:spcPct val="100000"/>
              </a:lnSpc>
              <a:defRPr sz="2400">
                <a:solidFill>
                  <a:srgbClr val="3E5E5C"/>
                </a:solidFill>
                <a:latin typeface="Calibri"/>
              </a:defRPr>
            </a:pPr>
            <a:r>
              <a:t>It is He who sends down water from the sky, and brings forth with it every kind of growing thing. Then from it We bring forth vegetation from which We produce the grain, in clusters, and from the palm-tree, from the spathes of it, low-hanging clusters [of dates], and gardens of grapes, olives and pomegranates, similar and dissimilar. Look at its fruit as it fructifies and ripens. Indeed, there are signs in that for a people who have faith.</a:t>
            </a:r>
          </a:p>
        </p:txBody>
      </p:sp>
      <p:sp>
        <p:nvSpPr>
          <p:cNvPr id="3" name="Text Placeholder 2"/>
          <p:cNvSpPr>
            <a:spLocks noGrp="1"/>
          </p:cNvSpPr>
          <p:nvPr>
            <p:ph type="body" sz="quarter" idx="11"/>
          </p:nvPr>
        </p:nvSpPr>
        <p:spPr/>
        <p:txBody>
          <a:bodyPr/>
          <a:lstStyle/>
          <a:p>
            <a:r>
              <a:t>Al-An'am 6:99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وَجَعَلُوا۟ لِلَّهِ شُرَكَآءَ ٱلْجِنَّ وَخَلَقَهُمْ ۖ وَخَرَقُوا۟ لَهُۥ بَنِينَ وَبَنَـٰتٍۭ بِغَيْرِ عِلْمٍ ۚ سُبْحَـٰنَهُۥ وَتَعَـٰلَىٰ عَمَّا يَصِفُونَ</a:t>
            </a:r>
          </a:p>
          <a:p>
            <a:pPr>
              <a:lnSpc>
                <a:spcPct val="100000"/>
              </a:lnSpc>
              <a:defRPr sz="2400">
                <a:solidFill>
                  <a:srgbClr val="3E5E5C"/>
                </a:solidFill>
                <a:latin typeface="Calibri"/>
              </a:defRPr>
            </a:pPr>
            <a:r>
              <a:t>They make the jinn partners of Allah, though He has created them, and carve out sons and daughters for Him, without any knowledge. Immaculate is He and exalted above what they allege [concerning Him]!</a:t>
            </a:r>
          </a:p>
        </p:txBody>
      </p:sp>
      <p:sp>
        <p:nvSpPr>
          <p:cNvPr id="3" name="Text Placeholder 2"/>
          <p:cNvSpPr>
            <a:spLocks noGrp="1"/>
          </p:cNvSpPr>
          <p:nvPr>
            <p:ph type="body" sz="quarter" idx="11"/>
          </p:nvPr>
        </p:nvSpPr>
        <p:spPr/>
        <p:txBody>
          <a:bodyPr/>
          <a:lstStyle/>
          <a:p>
            <a:r>
              <a:t>Al-An'am 6:100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بَدِيعُ ٱلسَّمَـٰوَٰتِ وَٱلْأَرْضِ ۖ أَنَّىٰ يَكُونُ لَهُۥ وَلَدٌ وَلَمْ تَكُن لَّهُۥ صَـٰحِبَةٌ ۖ وَخَلَقَ كُلَّ شَىْءٍ ۖ وَهُوَ بِكُلِّ شَىْءٍ عَلِيمٌ</a:t>
            </a:r>
          </a:p>
          <a:p>
            <a:pPr>
              <a:lnSpc>
                <a:spcPct val="100000"/>
              </a:lnSpc>
              <a:defRPr sz="2400">
                <a:solidFill>
                  <a:srgbClr val="3E5E5C"/>
                </a:solidFill>
                <a:latin typeface="Calibri"/>
              </a:defRPr>
            </a:pPr>
            <a:r>
              <a:t>The originator of the heavens and the earth—how could He have a child when He has had no spouse? He created all things and He has knowledge of all things.</a:t>
            </a:r>
          </a:p>
        </p:txBody>
      </p:sp>
      <p:sp>
        <p:nvSpPr>
          <p:cNvPr id="3" name="Text Placeholder 2"/>
          <p:cNvSpPr>
            <a:spLocks noGrp="1"/>
          </p:cNvSpPr>
          <p:nvPr>
            <p:ph type="body" sz="quarter" idx="11"/>
          </p:nvPr>
        </p:nvSpPr>
        <p:spPr/>
        <p:txBody>
          <a:bodyPr/>
          <a:lstStyle/>
          <a:p>
            <a:r>
              <a:t>Al-An'am 6:101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ذَٰلِكُمُ ٱللَّهُ رَبُّكُمْ ۖ لَآ إِلَـٰهَ إِلَّا هُوَ ۖ خَـٰلِقُ كُلِّ شَىْءٍ فَٱعْبُدُوهُ ۚ وَهُوَ عَلَىٰ كُلِّ شَىْءٍ وَكِيلٌ</a:t>
            </a:r>
          </a:p>
          <a:p>
            <a:pPr>
              <a:lnSpc>
                <a:spcPct val="100000"/>
              </a:lnSpc>
              <a:defRPr sz="2400">
                <a:solidFill>
                  <a:srgbClr val="3E5E5C"/>
                </a:solidFill>
                <a:latin typeface="Calibri"/>
              </a:defRPr>
            </a:pPr>
            <a:r>
              <a:t>That is Allah, your Lord, there is no god except Him, the creator of all things; so worship Him. He watches over all things.</a:t>
            </a:r>
          </a:p>
        </p:txBody>
      </p:sp>
      <p:sp>
        <p:nvSpPr>
          <p:cNvPr id="3" name="Text Placeholder 2"/>
          <p:cNvSpPr>
            <a:spLocks noGrp="1"/>
          </p:cNvSpPr>
          <p:nvPr>
            <p:ph type="body" sz="quarter" idx="11"/>
          </p:nvPr>
        </p:nvSpPr>
        <p:spPr/>
        <p:txBody>
          <a:bodyPr/>
          <a:lstStyle/>
          <a:p>
            <a:r>
              <a:t>Al-An'am 6:102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تُدْرِكُهُ ٱلْأَبْصَـٰرُ وَهُوَ يُدْرِكُ ٱلْأَبْصَـٰرَ ۖ وَهُوَ ٱللَّطِيفُ ٱلْخَبِيرُ</a:t>
            </a:r>
          </a:p>
          <a:p>
            <a:pPr>
              <a:lnSpc>
                <a:spcPct val="100000"/>
              </a:lnSpc>
              <a:defRPr sz="2400">
                <a:solidFill>
                  <a:srgbClr val="3E5E5C"/>
                </a:solidFill>
                <a:latin typeface="Calibri"/>
              </a:defRPr>
            </a:pPr>
            <a:r>
              <a:t>The sights do not apprehend Him, yet He apprehends the sights, and He is the All-attentive, the All-aware.</a:t>
            </a:r>
          </a:p>
        </p:txBody>
      </p:sp>
      <p:sp>
        <p:nvSpPr>
          <p:cNvPr id="3" name="Text Placeholder 2"/>
          <p:cNvSpPr>
            <a:spLocks noGrp="1"/>
          </p:cNvSpPr>
          <p:nvPr>
            <p:ph type="body" sz="quarter" idx="11"/>
          </p:nvPr>
        </p:nvSpPr>
        <p:spPr/>
        <p:txBody>
          <a:bodyPr/>
          <a:lstStyle/>
          <a:p>
            <a:r>
              <a:t>Al-An'am 6:103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جَآءَكُم بَصَآئِرُ مِن رَّبِّكُمْ ۖ فَمَنْ أَبْصَرَ فَلِنَفْسِهِۦ ۖ وَمَنْ عَمِىَ فَعَلَيْهَا ۚ وَمَآ أَنَا۠ عَلَيْكُم بِحَفِيظٍ</a:t>
            </a:r>
          </a:p>
          <a:p>
            <a:pPr>
              <a:lnSpc>
                <a:spcPct val="100000"/>
              </a:lnSpc>
              <a:defRPr sz="2400">
                <a:solidFill>
                  <a:srgbClr val="3E5E5C"/>
                </a:solidFill>
                <a:latin typeface="Calibri"/>
              </a:defRPr>
            </a:pPr>
            <a:r>
              <a:t>[Say,] ‘Certainly insights have come to you from your Lord. So whoever sees, it is to the benefit of his own soul, and whoever remains blind, it is to its detriment, and I am not a keeper over you.’</a:t>
            </a:r>
          </a:p>
        </p:txBody>
      </p:sp>
      <p:sp>
        <p:nvSpPr>
          <p:cNvPr id="3" name="Text Placeholder 2"/>
          <p:cNvSpPr>
            <a:spLocks noGrp="1"/>
          </p:cNvSpPr>
          <p:nvPr>
            <p:ph type="body" sz="quarter" idx="11"/>
          </p:nvPr>
        </p:nvSpPr>
        <p:spPr/>
        <p:txBody>
          <a:bodyPr/>
          <a:lstStyle/>
          <a:p>
            <a:r>
              <a:t>Al-An'am 6:104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جَعَلْنَـٰهُ مَلَكًا لَّجَعَلْنَـٰهُ رَجُلًا وَلَلَبَسْنَا عَلَيْهِم مَّا يَلْبِسُونَ</a:t>
            </a:r>
          </a:p>
          <a:p>
            <a:pPr>
              <a:lnSpc>
                <a:spcPct val="100000"/>
              </a:lnSpc>
              <a:defRPr sz="2400">
                <a:solidFill>
                  <a:srgbClr val="3E5E5C"/>
                </a:solidFill>
                <a:latin typeface="Calibri"/>
              </a:defRPr>
            </a:pPr>
            <a:r>
              <a:t>Had We made him an angel, We would have surely made him a man, and We would have surely confounded them just as they confound [the truth now].</a:t>
            </a:r>
          </a:p>
        </p:txBody>
      </p:sp>
      <p:sp>
        <p:nvSpPr>
          <p:cNvPr id="3" name="Text Placeholder 2"/>
          <p:cNvSpPr>
            <a:spLocks noGrp="1"/>
          </p:cNvSpPr>
          <p:nvPr>
            <p:ph type="body" sz="quarter" idx="11"/>
          </p:nvPr>
        </p:nvSpPr>
        <p:spPr/>
        <p:txBody>
          <a:bodyPr/>
          <a:lstStyle/>
          <a:p>
            <a:r>
              <a:t>Al-An'am 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نُصَرِّفُ ٱلْـَٔايَـٰتِ وَلِيَقُولُوا۟ دَرَسْتَ وَلِنُبَيِّنَهُۥ لِقَوْمٍ يَعْلَمُونَ</a:t>
            </a:r>
          </a:p>
          <a:p>
            <a:pPr>
              <a:lnSpc>
                <a:spcPct val="100000"/>
              </a:lnSpc>
              <a:defRPr sz="2400">
                <a:solidFill>
                  <a:srgbClr val="3E5E5C"/>
                </a:solidFill>
                <a:latin typeface="Calibri"/>
              </a:defRPr>
            </a:pPr>
            <a:r>
              <a:t>Thus do We paraphrase the signs variously, lest they should say, ‘You have received instruction,’ and so that We may make it clear for a people who have knowledge.</a:t>
            </a:r>
          </a:p>
        </p:txBody>
      </p:sp>
      <p:sp>
        <p:nvSpPr>
          <p:cNvPr id="3" name="Text Placeholder 2"/>
          <p:cNvSpPr>
            <a:spLocks noGrp="1"/>
          </p:cNvSpPr>
          <p:nvPr>
            <p:ph type="body" sz="quarter" idx="11"/>
          </p:nvPr>
        </p:nvSpPr>
        <p:spPr/>
        <p:txBody>
          <a:bodyPr/>
          <a:lstStyle/>
          <a:p>
            <a:r>
              <a:t>Al-An'am 6:105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ٱتَّبِعْ مَآ أُوحِىَ إِلَيْكَ مِن رَّبِّكَ ۖ لَآ إِلَـٰهَ إِلَّا هُوَ ۖ وَأَعْرِضْ عَنِ ٱلْمُشْرِكِينَ</a:t>
            </a:r>
          </a:p>
          <a:p>
            <a:pPr>
              <a:lnSpc>
                <a:spcPct val="100000"/>
              </a:lnSpc>
              <a:defRPr sz="2400">
                <a:solidFill>
                  <a:srgbClr val="3E5E5C"/>
                </a:solidFill>
                <a:latin typeface="Calibri"/>
              </a:defRPr>
            </a:pPr>
            <a:r>
              <a:t>Follow that which has been revealed to you from your Lord, there is no god except Him, and turn away from the polytheists.</a:t>
            </a:r>
          </a:p>
        </p:txBody>
      </p:sp>
      <p:sp>
        <p:nvSpPr>
          <p:cNvPr id="3" name="Text Placeholder 2"/>
          <p:cNvSpPr>
            <a:spLocks noGrp="1"/>
          </p:cNvSpPr>
          <p:nvPr>
            <p:ph type="body" sz="quarter" idx="11"/>
          </p:nvPr>
        </p:nvSpPr>
        <p:spPr/>
        <p:txBody>
          <a:bodyPr/>
          <a:lstStyle/>
          <a:p>
            <a:r>
              <a:t>Al-An'am 6:106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شَآءَ ٱللَّهُ مَآ أَشْرَكُوا۟ ۗ وَمَا جَعَلْنَـٰكَ عَلَيْهِمْ حَفِيظًا ۖ وَمَآ أَنتَ عَلَيْهِم بِوَكِيلٍ</a:t>
            </a:r>
          </a:p>
          <a:p>
            <a:pPr>
              <a:lnSpc>
                <a:spcPct val="100000"/>
              </a:lnSpc>
              <a:defRPr sz="2400">
                <a:solidFill>
                  <a:srgbClr val="3E5E5C"/>
                </a:solidFill>
                <a:latin typeface="Calibri"/>
              </a:defRPr>
            </a:pPr>
            <a:r>
              <a:t>Had Allah wished they would not have ascribed partners [to Him]. We have not made you a caretaker for them, nor is it your duty to watch over them.</a:t>
            </a:r>
          </a:p>
        </p:txBody>
      </p:sp>
      <p:sp>
        <p:nvSpPr>
          <p:cNvPr id="3" name="Text Placeholder 2"/>
          <p:cNvSpPr>
            <a:spLocks noGrp="1"/>
          </p:cNvSpPr>
          <p:nvPr>
            <p:ph type="body" sz="quarter" idx="11"/>
          </p:nvPr>
        </p:nvSpPr>
        <p:spPr/>
        <p:txBody>
          <a:bodyPr/>
          <a:lstStyle/>
          <a:p>
            <a:r>
              <a:t>Al-An'am 6:107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وَلَا تَسُبُّوا۟ ٱلَّذِينَ يَدْعُونَ مِن دُونِ ٱللَّهِ فَيَسُبُّوا۟ ٱللَّهَ عَدْوًۢا بِغَيْرِ عِلْمٍ ۗ كَذَٰلِكَ زَيَّنَّا لِكُلِّ أُمَّةٍ عَمَلَهُمْ ثُمَّ إِلَىٰ رَبِّهِم مَّرْجِعُهُمْ فَيُنَبِّئُهُم بِمَا كَانُوا۟ يَعْمَلُونَ</a:t>
            </a:r>
          </a:p>
          <a:p>
            <a:pPr>
              <a:lnSpc>
                <a:spcPct val="100000"/>
              </a:lnSpc>
              <a:defRPr sz="2400">
                <a:solidFill>
                  <a:srgbClr val="3E5E5C"/>
                </a:solidFill>
                <a:latin typeface="Calibri"/>
              </a:defRPr>
            </a:pPr>
            <a:r>
              <a:t>Do not abuse those whom they invoke besides Allah, lest they should abuse Allah out of hostility, without any knowledge. That is how to every people We have made their conduct seem decorous. Then their return will be to their Lord and He will inform them concerning what they used to do.</a:t>
            </a:r>
          </a:p>
        </p:txBody>
      </p:sp>
      <p:sp>
        <p:nvSpPr>
          <p:cNvPr id="3" name="Text Placeholder 2"/>
          <p:cNvSpPr>
            <a:spLocks noGrp="1"/>
          </p:cNvSpPr>
          <p:nvPr>
            <p:ph type="body" sz="quarter" idx="11"/>
          </p:nvPr>
        </p:nvSpPr>
        <p:spPr/>
        <p:txBody>
          <a:bodyPr/>
          <a:lstStyle/>
          <a:p>
            <a:r>
              <a:t>Al-An'am 6:108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وَأَقْسَمُوا۟ بِٱللَّهِ جَهْدَ أَيْمَـٰنِهِمْ لَئِن جَآءَتْهُمْ ءَايَةٌ لَّيُؤْمِنُنَّ بِهَا ۚ قُلْ إِنَّمَا ٱلْـَٔايَـٰتُ عِندَ ٱللَّهِ ۖ وَمَا يُشْعِرُكُمْ أَنَّهَآ إِذَا جَآءَتْ لَا يُؤْمِنُونَ</a:t>
            </a:r>
          </a:p>
          <a:p>
            <a:pPr>
              <a:lnSpc>
                <a:spcPct val="100000"/>
              </a:lnSpc>
              <a:defRPr sz="2400">
                <a:solidFill>
                  <a:srgbClr val="3E5E5C"/>
                </a:solidFill>
                <a:latin typeface="Calibri"/>
              </a:defRPr>
            </a:pPr>
            <a:r>
              <a:t>They swear by Allah with solemn oaths that were a sign to come to them they would surely believe in it. Say, ‘These signs are only from Allah,’ and what will bring home to you that they will not believe even if they came?</a:t>
            </a:r>
          </a:p>
        </p:txBody>
      </p:sp>
      <p:sp>
        <p:nvSpPr>
          <p:cNvPr id="3" name="Text Placeholder 2"/>
          <p:cNvSpPr>
            <a:spLocks noGrp="1"/>
          </p:cNvSpPr>
          <p:nvPr>
            <p:ph type="body" sz="quarter" idx="11"/>
          </p:nvPr>
        </p:nvSpPr>
        <p:spPr/>
        <p:txBody>
          <a:bodyPr/>
          <a:lstStyle/>
          <a:p>
            <a:r>
              <a:t>Al-An'am 6:109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وَنُقَلِّبُ أَفْـِٔدَتَهُمْ وَأَبْصَـٰرَهُمْ كَمَا لَمْ يُؤْمِنُوا۟ بِهِۦٓ أَوَّلَ مَرَّةٍ وَنَذَرُهُمْ فِى طُغْيَـٰنِهِمْ يَعْمَهُونَ</a:t>
            </a:r>
          </a:p>
          <a:p>
            <a:pPr>
              <a:lnSpc>
                <a:spcPct val="100000"/>
              </a:lnSpc>
              <a:defRPr sz="2400">
                <a:solidFill>
                  <a:srgbClr val="3E5E5C"/>
                </a:solidFill>
                <a:latin typeface="Calibri"/>
              </a:defRPr>
            </a:pPr>
            <a:r>
              <a:t>We transform their hearts and their visions as they did not believe in it the first time, and We leave them bewildered in their rebellion.</a:t>
            </a:r>
          </a:p>
        </p:txBody>
      </p:sp>
      <p:sp>
        <p:nvSpPr>
          <p:cNvPr id="3" name="Text Placeholder 2"/>
          <p:cNvSpPr>
            <a:spLocks noGrp="1"/>
          </p:cNvSpPr>
          <p:nvPr>
            <p:ph type="body" sz="quarter" idx="11"/>
          </p:nvPr>
        </p:nvSpPr>
        <p:spPr/>
        <p:txBody>
          <a:bodyPr/>
          <a:lstStyle/>
          <a:p>
            <a:r>
              <a:t>Al-An'am 6:110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أَنَّنَا نَزَّلْنَآ إِلَيْهِمُ ٱلْمَلَـٰٓئِكَةَ وَكَلَّمَهُمُ ٱلْمَوْتَىٰ وَحَشَرْنَا عَلَيْهِمْ كُلَّ شَىْءٍ قُبُلًا مَّا كَانُوا۟ لِيُؤْمِنُوٓا۟ إِلَّآ أَن يَشَآءَ ٱللَّهُ وَلَـٰكِنَّ أَكْثَرَهُمْ يَجْهَلُونَ</a:t>
            </a:r>
          </a:p>
          <a:p>
            <a:pPr>
              <a:lnSpc>
                <a:spcPct val="100000"/>
              </a:lnSpc>
              <a:defRPr sz="2400">
                <a:solidFill>
                  <a:srgbClr val="3E5E5C"/>
                </a:solidFill>
                <a:latin typeface="Calibri"/>
              </a:defRPr>
            </a:pPr>
            <a:r>
              <a:t>Even if We had sent down angels to them, and the dead had spoken to them, and We had gathered before them all things manifestly, they would [still] not believe unless Allah wished. But most of them are ignorant.</a:t>
            </a:r>
          </a:p>
        </p:txBody>
      </p:sp>
      <p:sp>
        <p:nvSpPr>
          <p:cNvPr id="3" name="Text Placeholder 2"/>
          <p:cNvSpPr>
            <a:spLocks noGrp="1"/>
          </p:cNvSpPr>
          <p:nvPr>
            <p:ph type="body" sz="quarter" idx="11"/>
          </p:nvPr>
        </p:nvSpPr>
        <p:spPr/>
        <p:txBody>
          <a:bodyPr/>
          <a:lstStyle/>
          <a:p>
            <a:r>
              <a:t>Al-An'am 6:111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وَكَذَٰلِكَ جَعَلْنَا لِكُلِّ نَبِىٍّ عَدُوًّا شَيَـٰطِينَ ٱلْإِنسِ وَٱلْجِنِّ يُوحِى بَعْضُهُمْ إِلَىٰ بَعْضٍ زُخْرُفَ ٱلْقَوْلِ غُرُورًا ۚ وَلَوْ شَآءَ رَبُّكَ مَا فَعَلُوهُ ۖ فَذَرْهُمْ وَمَا يَفْتَرُونَ</a:t>
            </a:r>
          </a:p>
          <a:p>
            <a:pPr>
              <a:lnSpc>
                <a:spcPct val="100000"/>
              </a:lnSpc>
              <a:defRPr sz="2400">
                <a:solidFill>
                  <a:srgbClr val="3E5E5C"/>
                </a:solidFill>
                <a:latin typeface="Calibri"/>
              </a:defRPr>
            </a:pPr>
            <a:r>
              <a:t>That is how for every prophet We appointed as enemy the devils from among humans and jinn, who inspire each other with flashy words, deceptively. Had your Lord wished, they would not have done it. So leave them with what they fabricate,</a:t>
            </a:r>
          </a:p>
        </p:txBody>
      </p:sp>
      <p:sp>
        <p:nvSpPr>
          <p:cNvPr id="3" name="Text Placeholder 2"/>
          <p:cNvSpPr>
            <a:spLocks noGrp="1"/>
          </p:cNvSpPr>
          <p:nvPr>
            <p:ph type="body" sz="quarter" idx="11"/>
          </p:nvPr>
        </p:nvSpPr>
        <p:spPr/>
        <p:txBody>
          <a:bodyPr/>
          <a:lstStyle/>
          <a:p>
            <a:r>
              <a:t>Al-An'am 6:112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وَلِتَصْغَىٰٓ إِلَيْهِ أَفْـِٔدَةُ ٱلَّذِينَ لَا يُؤْمِنُونَ بِٱلْـَٔاخِرَةِ وَلِيَرْضَوْهُ وَلِيَقْتَرِفُوا۟ مَا هُم مُّقْتَرِفُونَ</a:t>
            </a:r>
          </a:p>
          <a:p>
            <a:pPr>
              <a:lnSpc>
                <a:spcPct val="100000"/>
              </a:lnSpc>
              <a:defRPr sz="2400">
                <a:solidFill>
                  <a:srgbClr val="3E5E5C"/>
                </a:solidFill>
                <a:latin typeface="Calibri"/>
              </a:defRPr>
            </a:pPr>
            <a:r>
              <a:t>so that toward it may incline the hearts of those who do not believe in the Hereafter, and so that they may be pleased with it and commit what they commit.</a:t>
            </a:r>
          </a:p>
        </p:txBody>
      </p:sp>
      <p:sp>
        <p:nvSpPr>
          <p:cNvPr id="3" name="Text Placeholder 2"/>
          <p:cNvSpPr>
            <a:spLocks noGrp="1"/>
          </p:cNvSpPr>
          <p:nvPr>
            <p:ph type="body" sz="quarter" idx="11"/>
          </p:nvPr>
        </p:nvSpPr>
        <p:spPr/>
        <p:txBody>
          <a:bodyPr/>
          <a:lstStyle/>
          <a:p>
            <a:r>
              <a:t>Al-An'am 6:113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أَفَغَيْرَ ٱللَّهِ أَبْتَغِى حَكَمًا وَهُوَ ٱلَّذِىٓ أَنزَلَ إِلَيْكُمُ ٱلْكِتَـٰبَ مُفَصَّلًا ۚ وَٱلَّذِينَ ءَاتَيْنَـٰهُمُ ٱلْكِتَـٰبَ يَعْلَمُونَ أَنَّهُۥ مُنَزَّلٌ مِّن رَّبِّكَ بِٱلْحَقِّ ۖ فَلَا تَكُونَنَّ مِنَ ٱلْمُمْتَرِينَ</a:t>
            </a:r>
          </a:p>
          <a:p>
            <a:pPr>
              <a:lnSpc>
                <a:spcPct val="100000"/>
              </a:lnSpc>
              <a:defRPr sz="2400">
                <a:solidFill>
                  <a:srgbClr val="3E5E5C"/>
                </a:solidFill>
                <a:latin typeface="Calibri"/>
              </a:defRPr>
            </a:pPr>
            <a:r>
              <a:t>[Say,] ‘Shall I seek a judge other than Allah, while it is He who has sent down to you the Book, well-elaborated?’ Those whom We have given the Book know that it has been sent down from your Lord with the truth; so do not be one of the skeptics.</a:t>
            </a:r>
          </a:p>
        </p:txBody>
      </p:sp>
      <p:sp>
        <p:nvSpPr>
          <p:cNvPr id="3" name="Text Placeholder 2"/>
          <p:cNvSpPr>
            <a:spLocks noGrp="1"/>
          </p:cNvSpPr>
          <p:nvPr>
            <p:ph type="body" sz="quarter" idx="11"/>
          </p:nvPr>
        </p:nvSpPr>
        <p:spPr/>
        <p:txBody>
          <a:bodyPr/>
          <a:lstStyle/>
          <a:p>
            <a:r>
              <a:t>Al-An'am 6:114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ٱسْتُهْزِئَ بِرُسُلٍ مِّن قَبْلِكَ فَحَاقَ بِٱلَّذِينَ سَخِرُوا۟ مِنْهُم مَّا كَانُوا۟ بِهِۦ يَسْتَهْزِءُونَ</a:t>
            </a:r>
          </a:p>
          <a:p>
            <a:pPr>
              <a:lnSpc>
                <a:spcPct val="100000"/>
              </a:lnSpc>
              <a:defRPr sz="2400">
                <a:solidFill>
                  <a:srgbClr val="3E5E5C"/>
                </a:solidFill>
                <a:latin typeface="Calibri"/>
              </a:defRPr>
            </a:pPr>
            <a:r>
              <a:t>Apostles were certainly derided before you. Then those who ridiculed them were besieged by what they used to deride.</a:t>
            </a:r>
          </a:p>
        </p:txBody>
      </p:sp>
      <p:sp>
        <p:nvSpPr>
          <p:cNvPr id="3" name="Text Placeholder 2"/>
          <p:cNvSpPr>
            <a:spLocks noGrp="1"/>
          </p:cNvSpPr>
          <p:nvPr>
            <p:ph type="body" sz="quarter" idx="11"/>
          </p:nvPr>
        </p:nvSpPr>
        <p:spPr/>
        <p:txBody>
          <a:bodyPr/>
          <a:lstStyle/>
          <a:p>
            <a:r>
              <a:t>Al-An'am 6:10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وَتَمَّتْ كَلِمَتُ رَبِّكَ صِدْقًا وَعَدْلًا ۚ لَّا مُبَدِّلَ لِكَلِمَـٰتِهِۦ ۚ وَهُوَ ٱلسَّمِيعُ ٱلْعَلِيمُ</a:t>
            </a:r>
          </a:p>
          <a:p>
            <a:pPr>
              <a:lnSpc>
                <a:spcPct val="100000"/>
              </a:lnSpc>
              <a:defRPr sz="2400">
                <a:solidFill>
                  <a:srgbClr val="3E5E5C"/>
                </a:solidFill>
                <a:latin typeface="Calibri"/>
              </a:defRPr>
            </a:pPr>
            <a:r>
              <a:t>The word of your Lord has been fulfilled in truth and justice. Nothing can change His words, and He is the All-hearing, the All-knowing.</a:t>
            </a:r>
          </a:p>
        </p:txBody>
      </p:sp>
      <p:sp>
        <p:nvSpPr>
          <p:cNvPr id="3" name="Text Placeholder 2"/>
          <p:cNvSpPr>
            <a:spLocks noGrp="1"/>
          </p:cNvSpPr>
          <p:nvPr>
            <p:ph type="body" sz="quarter" idx="11"/>
          </p:nvPr>
        </p:nvSpPr>
        <p:spPr/>
        <p:txBody>
          <a:bodyPr/>
          <a:lstStyle/>
          <a:p>
            <a:r>
              <a:t>Al-An'am 6:115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تُطِعْ أَكْثَرَ مَن فِى ٱلْأَرْضِ يُضِلُّوكَ عَن سَبِيلِ ٱللَّهِ ۚ إِن يَتَّبِعُونَ إِلَّا ٱلظَّنَّ وَإِنْ هُمْ إِلَّا يَخْرُصُونَ</a:t>
            </a:r>
          </a:p>
          <a:p>
            <a:pPr>
              <a:lnSpc>
                <a:spcPct val="100000"/>
              </a:lnSpc>
              <a:defRPr sz="2400">
                <a:solidFill>
                  <a:srgbClr val="3E5E5C"/>
                </a:solidFill>
                <a:latin typeface="Calibri"/>
              </a:defRPr>
            </a:pPr>
            <a:r>
              <a:t>If you obey most of those on the earth, they will lead you astray from the way of Allah. They follow nothing but conjectures and they do nothing but surmise.</a:t>
            </a:r>
          </a:p>
        </p:txBody>
      </p:sp>
      <p:sp>
        <p:nvSpPr>
          <p:cNvPr id="3" name="Text Placeholder 2"/>
          <p:cNvSpPr>
            <a:spLocks noGrp="1"/>
          </p:cNvSpPr>
          <p:nvPr>
            <p:ph type="body" sz="quarter" idx="11"/>
          </p:nvPr>
        </p:nvSpPr>
        <p:spPr/>
        <p:txBody>
          <a:bodyPr/>
          <a:lstStyle/>
          <a:p>
            <a:r>
              <a:t>Al-An'am 6:116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رَبَّكَ هُوَ أَعْلَمُ مَن يَضِلُّ عَن سَبِيلِهِۦ ۖ وَهُوَ أَعْلَمُ بِٱلْمُهْتَدِينَ</a:t>
            </a:r>
          </a:p>
          <a:p>
            <a:pPr>
              <a:lnSpc>
                <a:spcPct val="100000"/>
              </a:lnSpc>
              <a:defRPr sz="2400">
                <a:solidFill>
                  <a:srgbClr val="3E5E5C"/>
                </a:solidFill>
                <a:latin typeface="Calibri"/>
              </a:defRPr>
            </a:pPr>
            <a:r>
              <a:t>Indeed your Lord knows best those who stray from His way; and He knows best those who are guided.</a:t>
            </a:r>
          </a:p>
        </p:txBody>
      </p:sp>
      <p:sp>
        <p:nvSpPr>
          <p:cNvPr id="3" name="Text Placeholder 2"/>
          <p:cNvSpPr>
            <a:spLocks noGrp="1"/>
          </p:cNvSpPr>
          <p:nvPr>
            <p:ph type="body" sz="quarter" idx="11"/>
          </p:nvPr>
        </p:nvSpPr>
        <p:spPr/>
        <p:txBody>
          <a:bodyPr/>
          <a:lstStyle/>
          <a:p>
            <a:r>
              <a:t>Al-An'am 6:117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فَكُلُوا۟ مِمَّا ذُكِرَ ٱسْمُ ٱللَّهِ عَلَيْهِ إِن كُنتُم بِـَٔايَـٰتِهِۦ مُؤْمِنِينَ</a:t>
            </a:r>
          </a:p>
          <a:p>
            <a:pPr>
              <a:lnSpc>
                <a:spcPct val="100000"/>
              </a:lnSpc>
              <a:defRPr sz="2400">
                <a:solidFill>
                  <a:srgbClr val="3E5E5C"/>
                </a:solidFill>
                <a:latin typeface="Calibri"/>
              </a:defRPr>
            </a:pPr>
            <a:r>
              <a:t>Eat from that over which Allah’s Name has been mentioned, if you are believers in His signs.</a:t>
            </a:r>
          </a:p>
        </p:txBody>
      </p:sp>
      <p:sp>
        <p:nvSpPr>
          <p:cNvPr id="3" name="Text Placeholder 2"/>
          <p:cNvSpPr>
            <a:spLocks noGrp="1"/>
          </p:cNvSpPr>
          <p:nvPr>
            <p:ph type="body" sz="quarter" idx="11"/>
          </p:nvPr>
        </p:nvSpPr>
        <p:spPr/>
        <p:txBody>
          <a:bodyPr/>
          <a:lstStyle/>
          <a:p>
            <a:r>
              <a:t>Al-An'am 6:118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وَمَا لَكُمْ أَلَّا تَأْكُلُوا۟ مِمَّا ذُكِرَ ٱسْمُ ٱللَّهِ عَلَيْهِ وَقَدْ فَصَّلَ لَكُم مَّا حَرَّمَ عَلَيْكُمْ إِلَّا مَا ٱضْطُرِرْتُمْ إِلَيْهِ ۗ وَإِنَّ كَثِيرًا لَّيُضِلُّونَ بِأَهْوَآئِهِم بِغَيْرِ عِلْمٍ ۗ إِنَّ رَبَّكَ هُوَ أَعْلَمُ بِٱلْمُعْتَدِينَ</a:t>
            </a:r>
          </a:p>
          <a:p>
            <a:pPr>
              <a:lnSpc>
                <a:spcPct val="100000"/>
              </a:lnSpc>
              <a:defRPr sz="2400">
                <a:solidFill>
                  <a:srgbClr val="3E5E5C"/>
                </a:solidFill>
                <a:latin typeface="Calibri"/>
              </a:defRPr>
            </a:pPr>
            <a:r>
              <a:t>Why should you not eat that over which Allah’s Name has been mentioned, while He has already elaborated for you whatever He has forbidden you, excepting what you may be compelled to [eat in an emergency]? Indeed many mislead [others] by their fancies, without any knowledge. Indeed your Lord knows best the transgressors.</a:t>
            </a:r>
          </a:p>
        </p:txBody>
      </p:sp>
      <p:sp>
        <p:nvSpPr>
          <p:cNvPr id="3" name="Text Placeholder 2"/>
          <p:cNvSpPr>
            <a:spLocks noGrp="1"/>
          </p:cNvSpPr>
          <p:nvPr>
            <p:ph type="body" sz="quarter" idx="11"/>
          </p:nvPr>
        </p:nvSpPr>
        <p:spPr/>
        <p:txBody>
          <a:bodyPr/>
          <a:lstStyle/>
          <a:p>
            <a:r>
              <a:t>Al-An'am 6:119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وَذَرُوا۟ ظَـٰهِرَ ٱلْإِثْمِ وَبَاطِنَهُۥٓ ۚ إِنَّ ٱلَّذِينَ يَكْسِبُونَ ٱلْإِثْمَ سَيُجْزَوْنَ بِمَا كَانُوا۟ يَقْتَرِفُونَ</a:t>
            </a:r>
          </a:p>
          <a:p>
            <a:pPr>
              <a:lnSpc>
                <a:spcPct val="100000"/>
              </a:lnSpc>
              <a:defRPr sz="2400">
                <a:solidFill>
                  <a:srgbClr val="3E5E5C"/>
                </a:solidFill>
                <a:latin typeface="Calibri"/>
              </a:defRPr>
            </a:pPr>
            <a:r>
              <a:t>Renounce outward sins and the inward ones. Indeed those who commit sins shall be requited for what they used to commit.</a:t>
            </a:r>
          </a:p>
        </p:txBody>
      </p:sp>
      <p:sp>
        <p:nvSpPr>
          <p:cNvPr id="3" name="Text Placeholder 2"/>
          <p:cNvSpPr>
            <a:spLocks noGrp="1"/>
          </p:cNvSpPr>
          <p:nvPr>
            <p:ph type="body" sz="quarter" idx="11"/>
          </p:nvPr>
        </p:nvSpPr>
        <p:spPr/>
        <p:txBody>
          <a:bodyPr/>
          <a:lstStyle/>
          <a:p>
            <a:r>
              <a:t>Al-An'am 6:120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تَأْكُلُوا۟ مِمَّا لَمْ يُذْكَرِ ٱسْمُ ٱللَّهِ عَلَيْهِ وَإِنَّهُۥ لَفِسْقٌ ۗ وَإِنَّ ٱلشَّيَـٰطِينَ لَيُوحُونَ إِلَىٰٓ أَوْلِيَآئِهِمْ لِيُجَـٰدِلُوكُمْ ۖ وَإِنْ أَطَعْتُمُوهُمْ إِنَّكُمْ لَمُشْرِكُونَ</a:t>
            </a:r>
          </a:p>
          <a:p>
            <a:pPr>
              <a:lnSpc>
                <a:spcPct val="100000"/>
              </a:lnSpc>
              <a:defRPr sz="2400">
                <a:solidFill>
                  <a:srgbClr val="3E5E5C"/>
                </a:solidFill>
                <a:latin typeface="Calibri"/>
              </a:defRPr>
            </a:pPr>
            <a:r>
              <a:t>Do not eat [anything] of that over which Allah’s Name has not been mentioned, and that is indeed transgression. Indeed the satans inspire their friends to dispute with you; and if you obey them, you will indeed be polytheists.</a:t>
            </a:r>
          </a:p>
        </p:txBody>
      </p:sp>
      <p:sp>
        <p:nvSpPr>
          <p:cNvPr id="3" name="Text Placeholder 2"/>
          <p:cNvSpPr>
            <a:spLocks noGrp="1"/>
          </p:cNvSpPr>
          <p:nvPr>
            <p:ph type="body" sz="quarter" idx="11"/>
          </p:nvPr>
        </p:nvSpPr>
        <p:spPr/>
        <p:txBody>
          <a:bodyPr/>
          <a:lstStyle/>
          <a:p>
            <a:r>
              <a:t>Al-An'am 6:121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أَوَمَن كَانَ مَيْتًا فَأَحْيَيْنَـٰهُ وَجَعَلْنَا لَهُۥ نُورًا يَمْشِى بِهِۦ فِى ٱلنَّاسِ كَمَن مَّثَلُهُۥ فِى ٱلظُّلُمَـٰتِ لَيْسَ بِخَارِجٍ مِّنْهَا ۚ كَذَٰلِكَ زُيِّنَ لِلْكَـٰفِرِينَ مَا كَانُوا۟ يَعْمَلُونَ</a:t>
            </a:r>
          </a:p>
          <a:p>
            <a:pPr>
              <a:lnSpc>
                <a:spcPct val="100000"/>
              </a:lnSpc>
              <a:defRPr sz="2400">
                <a:solidFill>
                  <a:srgbClr val="3E5E5C"/>
                </a:solidFill>
                <a:latin typeface="Calibri"/>
              </a:defRPr>
            </a:pPr>
            <a:r>
              <a:t>Is he who was lifeless, then We gave him life and provided him with a light by which he walks among the people, like one who dwells in a manifold darkness which he cannot leave? To the faithless is thus presented as decorous what they have been doing.</a:t>
            </a:r>
          </a:p>
        </p:txBody>
      </p:sp>
      <p:sp>
        <p:nvSpPr>
          <p:cNvPr id="3" name="Text Placeholder 2"/>
          <p:cNvSpPr>
            <a:spLocks noGrp="1"/>
          </p:cNvSpPr>
          <p:nvPr>
            <p:ph type="body" sz="quarter" idx="11"/>
          </p:nvPr>
        </p:nvSpPr>
        <p:spPr/>
        <p:txBody>
          <a:bodyPr/>
          <a:lstStyle/>
          <a:p>
            <a:r>
              <a:t>Al-An'am 6:122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جَعَلْنَا فِى كُلِّ قَرْيَةٍ أَكَـٰبِرَ مُجْرِمِيهَا لِيَمْكُرُوا۟ فِيهَا ۖ وَمَا يَمْكُرُونَ إِلَّا بِأَنفُسِهِمْ وَمَا يَشْعُرُونَ</a:t>
            </a:r>
          </a:p>
          <a:p>
            <a:pPr>
              <a:lnSpc>
                <a:spcPct val="100000"/>
              </a:lnSpc>
              <a:defRPr sz="2400">
                <a:solidFill>
                  <a:srgbClr val="3E5E5C"/>
                </a:solidFill>
                <a:latin typeface="Calibri"/>
              </a:defRPr>
            </a:pPr>
            <a:r>
              <a:t>Thus have We installed in every town its major criminals that they may plot therein. Yet they do not plot except against their own souls, but they are not aware.</a:t>
            </a:r>
          </a:p>
        </p:txBody>
      </p:sp>
      <p:sp>
        <p:nvSpPr>
          <p:cNvPr id="3" name="Text Placeholder 2"/>
          <p:cNvSpPr>
            <a:spLocks noGrp="1"/>
          </p:cNvSpPr>
          <p:nvPr>
            <p:ph type="body" sz="quarter" idx="11"/>
          </p:nvPr>
        </p:nvSpPr>
        <p:spPr/>
        <p:txBody>
          <a:bodyPr/>
          <a:lstStyle/>
          <a:p>
            <a:r>
              <a:t>Al-An'am 6:123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وَإِذَا جَآءَتْهُمْ ءَايَةٌ قَالُوا۟ لَن نُّؤْمِنَ حَتَّىٰ نُؤْتَىٰ مِثْلَ مَآ أُوتِىَ رُسُلُ ٱللَّهِ ۘ ٱللَّهُ أَعْلَمُ حَيْثُ يَجْعَلُ رِسَالَتَهُۥ ۗ سَيُصِيبُ ٱلَّذِينَ أَجْرَمُوا۟ صَغَارٌ عِندَ ٱللَّهِ وَعَذَابٌ شَدِيدٌۢ بِمَا كَانُوا۟ يَمْكُرُونَ</a:t>
            </a:r>
          </a:p>
          <a:p>
            <a:pPr>
              <a:lnSpc>
                <a:spcPct val="100000"/>
              </a:lnSpc>
              <a:defRPr sz="2400">
                <a:solidFill>
                  <a:srgbClr val="3E5E5C"/>
                </a:solidFill>
                <a:latin typeface="Calibri"/>
              </a:defRPr>
            </a:pPr>
            <a:r>
              <a:t>When a sign comes to them, they say, ‘We will not believe until we are given the like of what was given to Allah’s apostles.’ Allah knows best where to place His apostleship! Soon the guilty will be visited by a degradation and severe punishment from Allah because of the plots they used to devise.</a:t>
            </a:r>
          </a:p>
        </p:txBody>
      </p:sp>
      <p:sp>
        <p:nvSpPr>
          <p:cNvPr id="3" name="Text Placeholder 2"/>
          <p:cNvSpPr>
            <a:spLocks noGrp="1"/>
          </p:cNvSpPr>
          <p:nvPr>
            <p:ph type="body" sz="quarter" idx="11"/>
          </p:nvPr>
        </p:nvSpPr>
        <p:spPr/>
        <p:txBody>
          <a:bodyPr/>
          <a:lstStyle/>
          <a:p>
            <a:r>
              <a:t>Al-An'am 6:124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سِيرُوا۟ فِى ٱلْأَرْضِ ثُمَّ ٱنظُرُوا۟ كَيْفَ كَانَ عَـٰقِبَةُ ٱلْمُكَذِّبِينَ</a:t>
            </a:r>
          </a:p>
          <a:p>
            <a:pPr>
              <a:lnSpc>
                <a:spcPct val="100000"/>
              </a:lnSpc>
              <a:defRPr sz="2400">
                <a:solidFill>
                  <a:srgbClr val="3E5E5C"/>
                </a:solidFill>
                <a:latin typeface="Calibri"/>
              </a:defRPr>
            </a:pPr>
            <a:r>
              <a:t>Say, ‘Travel over the land, and then observe how was the fate of the deniers.’</a:t>
            </a:r>
          </a:p>
        </p:txBody>
      </p:sp>
      <p:sp>
        <p:nvSpPr>
          <p:cNvPr id="3" name="Text Placeholder 2"/>
          <p:cNvSpPr>
            <a:spLocks noGrp="1"/>
          </p:cNvSpPr>
          <p:nvPr>
            <p:ph type="body" sz="quarter" idx="11"/>
          </p:nvPr>
        </p:nvSpPr>
        <p:spPr/>
        <p:txBody>
          <a:bodyPr/>
          <a:lstStyle/>
          <a:p>
            <a:r>
              <a:t>Al-An'am 6:11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فَمَن يُرِدِ ٱللَّهُ أَن يَهْدِيَهُۥ يَشْرَحْ صَدْرَهُۥ لِلْإِسْلَـٰمِ ۖ وَمَن يُرِدْ أَن يُضِلَّهُۥ يَجْعَلْ صَدْرَهُۥ ضَيِّقًا حَرَجًا كَأَنَّمَا يَصَّعَّدُ فِى ٱلسَّمَآءِ ۚ كَذَٰلِكَ يَجْعَلُ ٱللَّهُ ٱلرِّجْسَ عَلَى ٱلَّذِينَ لَا يُؤْمِنُونَ</a:t>
            </a:r>
          </a:p>
          <a:p>
            <a:pPr>
              <a:lnSpc>
                <a:spcPct val="100000"/>
              </a:lnSpc>
              <a:defRPr sz="2400">
                <a:solidFill>
                  <a:srgbClr val="3E5E5C"/>
                </a:solidFill>
                <a:latin typeface="Calibri"/>
              </a:defRPr>
            </a:pPr>
            <a:r>
              <a:t>Whomever Allah desires to guide, He opens his breast to Islam, and whomever He desires to lead astray, He makes his breast narrow and straitened as if he were climbing to a height. Thus does Allah lay [spiritual] defilement on those who do not have faith.</a:t>
            </a:r>
          </a:p>
        </p:txBody>
      </p:sp>
      <p:sp>
        <p:nvSpPr>
          <p:cNvPr id="3" name="Text Placeholder 2"/>
          <p:cNvSpPr>
            <a:spLocks noGrp="1"/>
          </p:cNvSpPr>
          <p:nvPr>
            <p:ph type="body" sz="quarter" idx="11"/>
          </p:nvPr>
        </p:nvSpPr>
        <p:spPr/>
        <p:txBody>
          <a:bodyPr/>
          <a:lstStyle/>
          <a:p>
            <a:r>
              <a:t>Al-An'am 6:125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وَهَـٰذَا صِرَٰطُ رَبِّكَ مُسْتَقِيمًا ۗ قَدْ فَصَّلْنَا ٱلْـَٔايَـٰتِ لِقَوْمٍ يَذَّكَّرُونَ</a:t>
            </a:r>
          </a:p>
          <a:p>
            <a:pPr>
              <a:lnSpc>
                <a:spcPct val="100000"/>
              </a:lnSpc>
              <a:defRPr sz="2400">
                <a:solidFill>
                  <a:srgbClr val="3E5E5C"/>
                </a:solidFill>
                <a:latin typeface="Calibri"/>
              </a:defRPr>
            </a:pPr>
            <a:r>
              <a:t>This is the straight path of your Lord. We have already elaborated the signs for a people who take admonition.</a:t>
            </a:r>
          </a:p>
        </p:txBody>
      </p:sp>
      <p:sp>
        <p:nvSpPr>
          <p:cNvPr id="3" name="Text Placeholder 2"/>
          <p:cNvSpPr>
            <a:spLocks noGrp="1"/>
          </p:cNvSpPr>
          <p:nvPr>
            <p:ph type="body" sz="quarter" idx="11"/>
          </p:nvPr>
        </p:nvSpPr>
        <p:spPr/>
        <p:txBody>
          <a:bodyPr/>
          <a:lstStyle/>
          <a:p>
            <a:r>
              <a:t>Al-An'am 6:126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لَهُمْ دَارُ ٱلسَّلَـٰمِ عِندَ رَبِّهِمْ ۖ وَهُوَ وَلِيُّهُم بِمَا كَانُوا۟ يَعْمَلُونَ</a:t>
            </a:r>
          </a:p>
          <a:p>
            <a:pPr>
              <a:lnSpc>
                <a:spcPct val="100000"/>
              </a:lnSpc>
              <a:defRPr sz="2400">
                <a:solidFill>
                  <a:srgbClr val="3E5E5C"/>
                </a:solidFill>
                <a:latin typeface="Calibri"/>
              </a:defRPr>
            </a:pPr>
            <a:r>
              <a:t>For them shall be the abode of peace near their Lord and He will be their guardian because of what they used to do.</a:t>
            </a:r>
          </a:p>
        </p:txBody>
      </p:sp>
      <p:sp>
        <p:nvSpPr>
          <p:cNvPr id="3" name="Text Placeholder 2"/>
          <p:cNvSpPr>
            <a:spLocks noGrp="1"/>
          </p:cNvSpPr>
          <p:nvPr>
            <p:ph type="body" sz="quarter" idx="11"/>
          </p:nvPr>
        </p:nvSpPr>
        <p:spPr/>
        <p:txBody>
          <a:bodyPr/>
          <a:lstStyle/>
          <a:p>
            <a:r>
              <a:t>Al-An'am 6:127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وَيَوْمَ يَحْشُرُهُمْ جَمِيعًا يَـٰمَعْشَرَ ٱلْجِنِّ قَدِ ٱسْتَكْثَرْتُم مِّنَ ٱلْإِنسِ ۖ وَقَالَ أَوْلِيَآؤُهُم مِّنَ ٱلْإِنسِ رَبَّنَا ٱسْتَمْتَعَ بَعْضُنَا بِبَعْضٍ وَبَلَغْنَآ أَجَلَنَا ٱلَّذِىٓ أَجَّلْتَ لَنَا ۚ قَالَ ٱلنَّارُ مَثْوَىٰكُمْ خَـٰلِدِينَ فِيهَآ إِلَّا مَا شَآءَ ٱللَّهُ ۗ إِنَّ رَبَّكَ حَكِيمٌ عَلِيمٌ</a:t>
            </a:r>
          </a:p>
          <a:p>
            <a:pPr>
              <a:lnSpc>
                <a:spcPct val="100000"/>
              </a:lnSpc>
              <a:defRPr sz="2400">
                <a:solidFill>
                  <a:srgbClr val="3E5E5C"/>
                </a:solidFill>
                <a:latin typeface="Calibri"/>
              </a:defRPr>
            </a:pPr>
            <a:r>
              <a:t>On the day He will gather them all together, [He will say], ‘O company of jinn! You claimed many of the humans.’ Their friends from among the humans will say, ‘Our Lord, we used each other, and we completed our term which You had appointed for us.’ He will say, ‘The Fire is your abode, to remain in it [forever], except what Allah may wish.’ Indeed your Lord is all-wise, all-knowing.</a:t>
            </a:r>
          </a:p>
        </p:txBody>
      </p:sp>
      <p:sp>
        <p:nvSpPr>
          <p:cNvPr id="3" name="Text Placeholder 2"/>
          <p:cNvSpPr>
            <a:spLocks noGrp="1"/>
          </p:cNvSpPr>
          <p:nvPr>
            <p:ph type="body" sz="quarter" idx="11"/>
          </p:nvPr>
        </p:nvSpPr>
        <p:spPr/>
        <p:txBody>
          <a:bodyPr/>
          <a:lstStyle/>
          <a:p>
            <a:r>
              <a:t>Al-An'am 6:128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نُوَلِّى بَعْضَ ٱلظَّـٰلِمِينَ بَعْضًۢا بِمَا كَانُوا۟ يَكْسِبُونَ</a:t>
            </a:r>
          </a:p>
          <a:p>
            <a:pPr>
              <a:lnSpc>
                <a:spcPct val="100000"/>
              </a:lnSpc>
              <a:defRPr sz="2400">
                <a:solidFill>
                  <a:srgbClr val="3E5E5C"/>
                </a:solidFill>
                <a:latin typeface="Calibri"/>
              </a:defRPr>
            </a:pPr>
            <a:r>
              <a:t>That is how We make the wrongdoers one another’s friends because of what they used to earn.</a:t>
            </a:r>
          </a:p>
        </p:txBody>
      </p:sp>
      <p:sp>
        <p:nvSpPr>
          <p:cNvPr id="3" name="Text Placeholder 2"/>
          <p:cNvSpPr>
            <a:spLocks noGrp="1"/>
          </p:cNvSpPr>
          <p:nvPr>
            <p:ph type="body" sz="quarter" idx="11"/>
          </p:nvPr>
        </p:nvSpPr>
        <p:spPr/>
        <p:txBody>
          <a:bodyPr/>
          <a:lstStyle/>
          <a:p>
            <a:r>
              <a:t>Al-An'am 6:129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يَـٰمَعْشَرَ ٱلْجِنِّ وَٱلْإِنسِ أَلَمْ يَأْتِكُمْ رُسُلٌ مِّنكُمْ يَقُصُّونَ عَلَيْكُمْ ءَايَـٰتِى وَيُنذِرُونَكُمْ لِقَآءَ يَوْمِكُمْ هَـٰذَا ۚ قَالُوا۟ شَهِدْنَا عَلَىٰٓ أَنفُسِنَا ۖ وَغَرَّتْهُمُ ٱلْحَيَوٰةُ ٱلدُّنْيَا وَشَهِدُوا۟ عَلَىٰٓ أَنفُسِهِمْ أَنَّهُمْ كَانُوا۟ كَـٰفِرِينَ</a:t>
            </a:r>
          </a:p>
          <a:p>
            <a:pPr>
              <a:lnSpc>
                <a:spcPct val="100000"/>
              </a:lnSpc>
              <a:defRPr sz="2400">
                <a:solidFill>
                  <a:srgbClr val="3E5E5C"/>
                </a:solidFill>
                <a:latin typeface="Calibri"/>
              </a:defRPr>
            </a:pPr>
            <a:r>
              <a:t>‘O company of jinn and humans! Did there not come to you apostles from yourselves, recounting to you My signs and warning you of the encounter of this Day?’ They will say, ‘We testify against ourselves.’ The life of this world had deceived them, and they will testify against themselves that they had been faithless.</a:t>
            </a:r>
          </a:p>
        </p:txBody>
      </p:sp>
      <p:sp>
        <p:nvSpPr>
          <p:cNvPr id="3" name="Text Placeholder 2"/>
          <p:cNvSpPr>
            <a:spLocks noGrp="1"/>
          </p:cNvSpPr>
          <p:nvPr>
            <p:ph type="body" sz="quarter" idx="11"/>
          </p:nvPr>
        </p:nvSpPr>
        <p:spPr/>
        <p:txBody>
          <a:bodyPr/>
          <a:lstStyle/>
          <a:p>
            <a:r>
              <a:t>Al-An'am 6:130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أَن لَّمْ يَكُن رَّبُّكَ مُهْلِكَ ٱلْقُرَىٰ بِظُلْمٍ وَأَهْلُهَا غَـٰفِلُونَ</a:t>
            </a:r>
          </a:p>
          <a:p>
            <a:pPr>
              <a:lnSpc>
                <a:spcPct val="100000"/>
              </a:lnSpc>
              <a:defRPr sz="2400">
                <a:solidFill>
                  <a:srgbClr val="3E5E5C"/>
                </a:solidFill>
                <a:latin typeface="Calibri"/>
              </a:defRPr>
            </a:pPr>
            <a:r>
              <a:t>This is because your Lord would never destroy the towns unjustly while their people were unaware.</a:t>
            </a:r>
          </a:p>
        </p:txBody>
      </p:sp>
      <p:sp>
        <p:nvSpPr>
          <p:cNvPr id="3" name="Text Placeholder 2"/>
          <p:cNvSpPr>
            <a:spLocks noGrp="1"/>
          </p:cNvSpPr>
          <p:nvPr>
            <p:ph type="body" sz="quarter" idx="11"/>
          </p:nvPr>
        </p:nvSpPr>
        <p:spPr/>
        <p:txBody>
          <a:bodyPr/>
          <a:lstStyle/>
          <a:p>
            <a:r>
              <a:t>Al-An'am 6:131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وَلِكُلٍّ دَرَجَـٰتٌ مِّمَّا عَمِلُوا۟ ۚ وَمَا رَبُّكَ بِغَـٰفِلٍ عَمَّا يَعْمَلُونَ</a:t>
            </a:r>
          </a:p>
          <a:p>
            <a:pPr>
              <a:lnSpc>
                <a:spcPct val="100000"/>
              </a:lnSpc>
              <a:defRPr sz="2400">
                <a:solidFill>
                  <a:srgbClr val="3E5E5C"/>
                </a:solidFill>
                <a:latin typeface="Calibri"/>
              </a:defRPr>
            </a:pPr>
            <a:r>
              <a:t>For everyone there are ranks in accordance with what they have done; and your Lord is not oblivious of what they do.</a:t>
            </a:r>
          </a:p>
        </p:txBody>
      </p:sp>
      <p:sp>
        <p:nvSpPr>
          <p:cNvPr id="3" name="Text Placeholder 2"/>
          <p:cNvSpPr>
            <a:spLocks noGrp="1"/>
          </p:cNvSpPr>
          <p:nvPr>
            <p:ph type="body" sz="quarter" idx="11"/>
          </p:nvPr>
        </p:nvSpPr>
        <p:spPr/>
        <p:txBody>
          <a:bodyPr/>
          <a:lstStyle/>
          <a:p>
            <a:r>
              <a:t>Al-An'am 6:132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وَرَبُّكَ ٱلْغَنِىُّ ذُو ٱلرَّحْمَةِ ۚ إِن يَشَأْ يُذْهِبْكُمْ وَيَسْتَخْلِفْ مِنۢ بَعْدِكُم مَّا يَشَآءُ كَمَآ أَنشَأَكُم مِّن ذُرِّيَّةِ قَوْمٍ ءَاخَرِينَ</a:t>
            </a:r>
          </a:p>
          <a:p>
            <a:pPr>
              <a:lnSpc>
                <a:spcPct val="100000"/>
              </a:lnSpc>
              <a:defRPr sz="2400">
                <a:solidFill>
                  <a:srgbClr val="3E5E5C"/>
                </a:solidFill>
                <a:latin typeface="Calibri"/>
              </a:defRPr>
            </a:pPr>
            <a:r>
              <a:t>Your Lord is the All-sufficient dispenser of mercy. If He wishes, He will take you away, and make whomever He wishes succeed you, just as He produced you from the descendants of another people.</a:t>
            </a:r>
          </a:p>
        </p:txBody>
      </p:sp>
      <p:sp>
        <p:nvSpPr>
          <p:cNvPr id="3" name="Text Placeholder 2"/>
          <p:cNvSpPr>
            <a:spLocks noGrp="1"/>
          </p:cNvSpPr>
          <p:nvPr>
            <p:ph type="body" sz="quarter" idx="11"/>
          </p:nvPr>
        </p:nvSpPr>
        <p:spPr/>
        <p:txBody>
          <a:bodyPr/>
          <a:lstStyle/>
          <a:p>
            <a:r>
              <a:t>Al-An'am 6:133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مَا تُوعَدُونَ لَـَٔاتٍ ۖ وَمَآ أَنتُم بِمُعْجِزِينَ</a:t>
            </a:r>
          </a:p>
          <a:p>
            <a:pPr>
              <a:lnSpc>
                <a:spcPct val="100000"/>
              </a:lnSpc>
              <a:defRPr sz="2400">
                <a:solidFill>
                  <a:srgbClr val="3E5E5C"/>
                </a:solidFill>
                <a:latin typeface="Calibri"/>
              </a:defRPr>
            </a:pPr>
            <a:r>
              <a:t>Indeed what you are promised will surely come, and you will not be able to thwart it.</a:t>
            </a:r>
          </a:p>
        </p:txBody>
      </p:sp>
      <p:sp>
        <p:nvSpPr>
          <p:cNvPr id="3" name="Text Placeholder 2"/>
          <p:cNvSpPr>
            <a:spLocks noGrp="1"/>
          </p:cNvSpPr>
          <p:nvPr>
            <p:ph type="body" sz="quarter" idx="11"/>
          </p:nvPr>
        </p:nvSpPr>
        <p:spPr/>
        <p:txBody>
          <a:bodyPr/>
          <a:lstStyle/>
          <a:p>
            <a:r>
              <a:t>Al-An'am 6:134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لِّمَن مَّا فِى ٱلسَّمَـٰوَٰتِ وَٱلْأَرْضِ ۖ قُل لِّلَّهِ ۚ كَتَبَ عَلَىٰ نَفْسِهِ ٱلرَّحْمَةَ ۚ لَيَجْمَعَنَّكُمْ إِلَىٰ يَوْمِ ٱلْقِيَـٰمَةِ لَا رَيْبَ فِيهِ ۚ ٱلَّذِينَ خَسِرُوٓا۟ أَنفُسَهُمْ فَهُمْ لَا يُؤْمِنُونَ</a:t>
            </a:r>
          </a:p>
          <a:p>
            <a:pPr>
              <a:lnSpc>
                <a:spcPct val="100000"/>
              </a:lnSpc>
              <a:defRPr sz="2400">
                <a:solidFill>
                  <a:srgbClr val="3E5E5C"/>
                </a:solidFill>
                <a:latin typeface="Calibri"/>
              </a:defRPr>
            </a:pPr>
            <a:r>
              <a:t>Say, ‘To whom belongs whatever is in the heavens and the earth?’ Say, ‘To Allah. He has made mercy incumbent upon Himself. He will surely gather you on the Day of Resurrection, in which there is no doubt. Those who have ruined their souls will not have faith.’</a:t>
            </a:r>
          </a:p>
        </p:txBody>
      </p:sp>
      <p:sp>
        <p:nvSpPr>
          <p:cNvPr id="3" name="Text Placeholder 2"/>
          <p:cNvSpPr>
            <a:spLocks noGrp="1"/>
          </p:cNvSpPr>
          <p:nvPr>
            <p:ph type="body" sz="quarter" idx="11"/>
          </p:nvPr>
        </p:nvSpPr>
        <p:spPr/>
        <p:txBody>
          <a:bodyPr/>
          <a:lstStyle/>
          <a:p>
            <a:r>
              <a:t>Al-An'am 6:12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يَـٰقَوْمِ ٱعْمَلُوا۟ عَلَىٰ مَكَانَتِكُمْ إِنِّى عَامِلٌ ۖ فَسَوْفَ تَعْلَمُونَ مَن تَكُونُ لَهُۥ عَـٰقِبَةُ ٱلدَّارِ ۗ إِنَّهُۥ لَا يُفْلِحُ ٱلظَّـٰلِمُونَ</a:t>
            </a:r>
          </a:p>
          <a:p>
            <a:pPr>
              <a:lnSpc>
                <a:spcPct val="100000"/>
              </a:lnSpc>
              <a:defRPr sz="2400">
                <a:solidFill>
                  <a:srgbClr val="3E5E5C"/>
                </a:solidFill>
                <a:latin typeface="Calibri"/>
              </a:defRPr>
            </a:pPr>
            <a:r>
              <a:t>Say, ‘O my people, act according to your ability; I too am acting. Soon you will know in whose favour the outcome of that abode will be. Indeed the wrongdoers will not be felicitous.’</a:t>
            </a:r>
          </a:p>
        </p:txBody>
      </p:sp>
      <p:sp>
        <p:nvSpPr>
          <p:cNvPr id="3" name="Text Placeholder 2"/>
          <p:cNvSpPr>
            <a:spLocks noGrp="1"/>
          </p:cNvSpPr>
          <p:nvPr>
            <p:ph type="body" sz="quarter" idx="11"/>
          </p:nvPr>
        </p:nvSpPr>
        <p:spPr/>
        <p:txBody>
          <a:bodyPr/>
          <a:lstStyle/>
          <a:p>
            <a:r>
              <a:t>Al-An'am 6:135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وَجَعَلُوا۟ لِلَّهِ مِمَّا ذَرَأَ مِنَ ٱلْحَرْثِ وَٱلْأَنْعَـٰمِ نَصِيبًا فَقَالُوا۟ هَـٰذَا لِلَّهِ بِزَعْمِهِمْ وَهَـٰذَا لِشُرَكَآئِنَا ۖ فَمَا كَانَ لِشُرَكَآئِهِمْ فَلَا يَصِلُ إِلَى ٱللَّهِ ۖ وَمَا كَانَ لِلَّهِ فَهُوَ يَصِلُ إِلَىٰ شُرَكَآئِهِمْ ۗ سَآءَ مَا يَحْكُمُونَ</a:t>
            </a:r>
          </a:p>
          <a:p>
            <a:pPr>
              <a:lnSpc>
                <a:spcPct val="100000"/>
              </a:lnSpc>
              <a:defRPr sz="2400">
                <a:solidFill>
                  <a:srgbClr val="3E5E5C"/>
                </a:solidFill>
                <a:latin typeface="Calibri"/>
              </a:defRPr>
            </a:pPr>
            <a:r>
              <a:t>They dedicate a portion to Allah out of what He has created of the crops and cattle, and say, ‘This is for Allah,’ so do they maintain, ‘and this is for our partners.’ But what is for their partners does not reach Allah, and what is for Allah reaches their partners. Evil is the judgement that they make.</a:t>
            </a:r>
          </a:p>
        </p:txBody>
      </p:sp>
      <p:sp>
        <p:nvSpPr>
          <p:cNvPr id="3" name="Text Placeholder 2"/>
          <p:cNvSpPr>
            <a:spLocks noGrp="1"/>
          </p:cNvSpPr>
          <p:nvPr>
            <p:ph type="body" sz="quarter" idx="11"/>
          </p:nvPr>
        </p:nvSpPr>
        <p:spPr/>
        <p:txBody>
          <a:bodyPr/>
          <a:lstStyle/>
          <a:p>
            <a:r>
              <a:t>Al-An'am 6:136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زَيَّنَ لِكَثِيرٍ مِّنَ ٱلْمُشْرِكِينَ قَتْلَ أَوْلَـٰدِهِمْ شُرَكَآؤُهُمْ لِيُرْدُوهُمْ وَلِيَلْبِسُوا۟ عَلَيْهِمْ دِينَهُمْ ۖ وَلَوْ شَآءَ ٱللَّهُ مَا فَعَلُوهُ ۖ فَذَرْهُمْ وَمَا يَفْتَرُونَ</a:t>
            </a:r>
          </a:p>
          <a:p>
            <a:pPr>
              <a:lnSpc>
                <a:spcPct val="100000"/>
              </a:lnSpc>
              <a:defRPr sz="2400">
                <a:solidFill>
                  <a:srgbClr val="3E5E5C"/>
                </a:solidFill>
                <a:latin typeface="Calibri"/>
              </a:defRPr>
            </a:pPr>
            <a:r>
              <a:t>That is how to most of the polytheists the slaying of their children is presented as decorous by those whom they ascribe as partners [to Allah], that they may ruin them and confound their religion for them. Had Allah wished, they would not have done it. So leave them with what they fabricate.</a:t>
            </a:r>
          </a:p>
        </p:txBody>
      </p:sp>
      <p:sp>
        <p:nvSpPr>
          <p:cNvPr id="3" name="Text Placeholder 2"/>
          <p:cNvSpPr>
            <a:spLocks noGrp="1"/>
          </p:cNvSpPr>
          <p:nvPr>
            <p:ph type="body" sz="quarter" idx="11"/>
          </p:nvPr>
        </p:nvSpPr>
        <p:spPr/>
        <p:txBody>
          <a:bodyPr/>
          <a:lstStyle/>
          <a:p>
            <a:r>
              <a:t>Al-An'am 6:137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وَقَالُوا۟ هَـٰذِهِۦٓ أَنْعَـٰمٌ وَحَرْثٌ حِجْرٌ لَّا يَطْعَمُهَآ إِلَّا مَن نَّشَآءُ بِزَعْمِهِمْ وَأَنْعَـٰمٌ حُرِّمَتْ ظُهُورُهَا وَأَنْعَـٰمٌ لَّا يَذْكُرُونَ ٱسْمَ ٱللَّهِ عَلَيْهَا ٱفْتِرَآءً عَلَيْهِ ۚ سَيَجْزِيهِم بِمَا كَانُوا۟ يَفْتَرُونَ</a:t>
            </a:r>
          </a:p>
          <a:p>
            <a:pPr>
              <a:lnSpc>
                <a:spcPct val="100000"/>
              </a:lnSpc>
              <a:defRPr sz="2400">
                <a:solidFill>
                  <a:srgbClr val="3E5E5C"/>
                </a:solidFill>
                <a:latin typeface="Calibri"/>
              </a:defRPr>
            </a:pPr>
            <a:r>
              <a:t>And they say, ‘These cattle and tillage are a taboo: none may eat them except whom we please,’ so they maintain, and there are cattle whose backs are forbidden and cattle over which they do not mention Allah’s Name, fabricating a lie against Him. Soon He will requite them for what they used to fabricate.</a:t>
            </a:r>
          </a:p>
        </p:txBody>
      </p:sp>
      <p:sp>
        <p:nvSpPr>
          <p:cNvPr id="3" name="Text Placeholder 2"/>
          <p:cNvSpPr>
            <a:spLocks noGrp="1"/>
          </p:cNvSpPr>
          <p:nvPr>
            <p:ph type="body" sz="quarter" idx="11"/>
          </p:nvPr>
        </p:nvSpPr>
        <p:spPr/>
        <p:txBody>
          <a:bodyPr/>
          <a:lstStyle/>
          <a:p>
            <a:r>
              <a:t>Al-An'am 6:138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وَقَالُوا۟ مَا فِى بُطُونِ هَـٰذِهِ ٱلْأَنْعَـٰمِ خَالِصَةٌ لِّذُكُورِنَا وَمُحَرَّمٌ عَلَىٰٓ أَزْوَٰجِنَا ۖ وَإِن يَكُن مَّيْتَةً فَهُمْ فِيهِ شُرَكَآءُ ۚ سَيَجْزِيهِمْ وَصْفَهُمْ ۚ إِنَّهُۥ حَكِيمٌ عَلِيمٌ</a:t>
            </a:r>
          </a:p>
          <a:p>
            <a:pPr>
              <a:lnSpc>
                <a:spcPct val="100000"/>
              </a:lnSpc>
              <a:defRPr sz="2400">
                <a:solidFill>
                  <a:srgbClr val="3E5E5C"/>
                </a:solidFill>
                <a:latin typeface="Calibri"/>
              </a:defRPr>
            </a:pPr>
            <a:r>
              <a:t>And they say, ‘That which is in the bellies of these cattle is exclusively for our males and forbidden to our wives. But if it be still-born, they will all share it.’ Soon He will requite them for their allegations. Indeed, He is all-wise, all-knowing.</a:t>
            </a:r>
          </a:p>
        </p:txBody>
      </p:sp>
      <p:sp>
        <p:nvSpPr>
          <p:cNvPr id="3" name="Text Placeholder 2"/>
          <p:cNvSpPr>
            <a:spLocks noGrp="1"/>
          </p:cNvSpPr>
          <p:nvPr>
            <p:ph type="body" sz="quarter" idx="11"/>
          </p:nvPr>
        </p:nvSpPr>
        <p:spPr/>
        <p:txBody>
          <a:bodyPr/>
          <a:lstStyle/>
          <a:p>
            <a:r>
              <a:t>Al-An'am 6:139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خَسِرَ ٱلَّذِينَ قَتَلُوٓا۟ أَوْلَـٰدَهُمْ سَفَهًۢا بِغَيْرِ عِلْمٍ وَحَرَّمُوا۟ مَا رَزَقَهُمُ ٱللَّهُ ٱفْتِرَآءً عَلَى ٱللَّهِ ۚ قَدْ ضَلُّوا۟ وَمَا كَانُوا۟ مُهْتَدِينَ</a:t>
            </a:r>
          </a:p>
          <a:p>
            <a:pPr>
              <a:lnSpc>
                <a:spcPct val="100000"/>
              </a:lnSpc>
              <a:defRPr sz="2400">
                <a:solidFill>
                  <a:srgbClr val="3E5E5C"/>
                </a:solidFill>
                <a:latin typeface="Calibri"/>
              </a:defRPr>
            </a:pPr>
            <a:r>
              <a:t>They are certainly losers who slay their children foolishly without knowledge, and forbid what Allah has provided them, fabricating a lie against Allah. Certainly, they have gone astray and are not guided.</a:t>
            </a:r>
          </a:p>
        </p:txBody>
      </p:sp>
      <p:sp>
        <p:nvSpPr>
          <p:cNvPr id="3" name="Text Placeholder 2"/>
          <p:cNvSpPr>
            <a:spLocks noGrp="1"/>
          </p:cNvSpPr>
          <p:nvPr>
            <p:ph type="body" sz="quarter" idx="11"/>
          </p:nvPr>
        </p:nvSpPr>
        <p:spPr/>
        <p:txBody>
          <a:bodyPr/>
          <a:lstStyle/>
          <a:p>
            <a:r>
              <a:t>Al-An'am 6:140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وَهُوَ ٱلَّذِىٓ أَنشَأَ جَنَّـٰتٍ مَّعْرُوشَـٰتٍ وَغَيْرَ مَعْرُوشَـٰتٍ وَٱلنَّخْلَ وَٱلزَّرْعَ مُخْتَلِفًا أُكُلُهُۥ وَٱلزَّيْتُونَ وَٱلرُّمَّانَ مُتَشَـٰبِهًا وَغَيْرَ مُتَشَـٰبِهٍ ۚ كُلُوا۟ مِن ثَمَرِهِۦٓ إِذَآ أَثْمَرَ وَءَاتُوا۟ حَقَّهُۥ يَوْمَ حَصَادِهِۦ ۖ وَلَا تُسْرِفُوٓا۟ ۚ إِنَّهُۥ لَا يُحِبُّ ٱلْمُسْرِفِينَ</a:t>
            </a:r>
          </a:p>
          <a:p>
            <a:pPr>
              <a:lnSpc>
                <a:spcPct val="100000"/>
              </a:lnSpc>
              <a:defRPr sz="2400">
                <a:solidFill>
                  <a:srgbClr val="3E5E5C"/>
                </a:solidFill>
                <a:latin typeface="Calibri"/>
              </a:defRPr>
            </a:pPr>
            <a:r>
              <a:t>It is He who produces gardens trellised and without trellises, and palm-trees and crops of diverse produce, olives and pomegranates, similar and dissimilar. Eat of its fruits when it fructifies, and give its due on the day of harvest, and do not be wasteful; indeed, He does not like the wasteful.</a:t>
            </a:r>
          </a:p>
        </p:txBody>
      </p:sp>
      <p:sp>
        <p:nvSpPr>
          <p:cNvPr id="3" name="Text Placeholder 2"/>
          <p:cNvSpPr>
            <a:spLocks noGrp="1"/>
          </p:cNvSpPr>
          <p:nvPr>
            <p:ph type="body" sz="quarter" idx="11"/>
          </p:nvPr>
        </p:nvSpPr>
        <p:spPr/>
        <p:txBody>
          <a:bodyPr/>
          <a:lstStyle/>
          <a:p>
            <a:r>
              <a:t>Al-An'am 6:141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ٱلْأَنْعَـٰمِ حَمُولَةً وَفَرْشًا ۚ كُلُوا۟ مِمَّا رَزَقَكُمُ ٱللَّهُ وَلَا تَتَّبِعُوا۟ خُطُوَٰتِ ٱلشَّيْطَـٰنِ ۚ إِنَّهُۥ لَكُمْ عَدُوٌّ مُّبِينٌ</a:t>
            </a:r>
          </a:p>
          <a:p>
            <a:pPr>
              <a:lnSpc>
                <a:spcPct val="100000"/>
              </a:lnSpc>
              <a:defRPr sz="2400">
                <a:solidFill>
                  <a:srgbClr val="3E5E5C"/>
                </a:solidFill>
                <a:latin typeface="Calibri"/>
              </a:defRPr>
            </a:pPr>
            <a:r>
              <a:t>Of the cattle [some] are for burden and [some] for slaughter. Eat of what Allah has provided you and do not follow in Satan’s footsteps; he is indeed your manifest enemy.</a:t>
            </a:r>
          </a:p>
        </p:txBody>
      </p:sp>
      <p:sp>
        <p:nvSpPr>
          <p:cNvPr id="3" name="Text Placeholder 2"/>
          <p:cNvSpPr>
            <a:spLocks noGrp="1"/>
          </p:cNvSpPr>
          <p:nvPr>
            <p:ph type="body" sz="quarter" idx="11"/>
          </p:nvPr>
        </p:nvSpPr>
        <p:spPr/>
        <p:txBody>
          <a:bodyPr/>
          <a:lstStyle/>
          <a:p>
            <a:r>
              <a:t>Al-An'am 6:142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ثَمَـٰنِيَةَ أَزْوَٰجٍ ۖ مِّنَ ٱلضَّأْنِ ٱثْنَيْنِ وَمِنَ ٱلْمَعْزِ ٱثْنَيْنِ ۗ قُلْ ءَآلذَّكَرَيْنِ حَرَّمَ أَمِ ٱلْأُنثَيَيْنِ أَمَّا ٱشْتَمَلَتْ عَلَيْهِ أَرْحَامُ ٱلْأُنثَيَيْنِ ۖ نَبِّـُٔونِى بِعِلْمٍ إِن كُنتُمْ صَـٰدِقِينَ</a:t>
            </a:r>
          </a:p>
          <a:p>
            <a:pPr>
              <a:lnSpc>
                <a:spcPct val="100000"/>
              </a:lnSpc>
              <a:defRPr sz="2400">
                <a:solidFill>
                  <a:srgbClr val="3E5E5C"/>
                </a:solidFill>
                <a:latin typeface="Calibri"/>
              </a:defRPr>
            </a:pPr>
            <a:r>
              <a:t>Eight mates: two of sheep, and two of goats. Say, ‘Is it the two males that He has forbidden or the two females, or what is contained in the wombs of the two females? Inform me with knowledge, should you be truthful.’</a:t>
            </a:r>
          </a:p>
        </p:txBody>
      </p:sp>
      <p:sp>
        <p:nvSpPr>
          <p:cNvPr id="3" name="Text Placeholder 2"/>
          <p:cNvSpPr>
            <a:spLocks noGrp="1"/>
          </p:cNvSpPr>
          <p:nvPr>
            <p:ph type="body" sz="quarter" idx="11"/>
          </p:nvPr>
        </p:nvSpPr>
        <p:spPr/>
        <p:txBody>
          <a:bodyPr/>
          <a:lstStyle/>
          <a:p>
            <a:r>
              <a:t>Al-An'am 6:143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وَمِنَ ٱلْإِبِلِ ٱثْنَيْنِ وَمِنَ ٱلْبَقَرِ ٱثْنَيْنِ ۗ قُلْ ءَآلذَّكَرَيْنِ حَرَّمَ أَمِ ٱلْأُنثَيَيْنِ أَمَّا ٱشْتَمَلَتْ عَلَيْهِ أَرْحَامُ ٱلْأُنثَيَيْنِ ۖ أَمْ كُنتُمْ شُهَدَآءَ إِذْ وَصَّىٰكُمُ ٱللَّهُ بِهَـٰذَا ۚ فَمَنْ أَظْلَمُ مِمَّنِ ٱفْتَرَىٰ عَلَى ٱللَّهِ كَذِبًا لِّيُضِلَّ ٱلنَّاسَ بِغَيْرِ عِلْمٍ ۗ إِنَّ ٱللَّهَ لَا يَهْدِى ٱلْقَوْمَ ٱلظَّـٰلِمِينَ</a:t>
            </a:r>
          </a:p>
          <a:p>
            <a:pPr>
              <a:lnSpc>
                <a:spcPct val="100000"/>
              </a:lnSpc>
              <a:defRPr sz="2400">
                <a:solidFill>
                  <a:srgbClr val="3E5E5C"/>
                </a:solidFill>
                <a:latin typeface="Calibri"/>
              </a:defRPr>
            </a:pPr>
            <a:r>
              <a:t>And two of camels and two of oxen. Say, ‘Is it the two males that He has forbidden or the two females, or what is contained in the wombs of the two females? Were you witnesses when Allah enjoined this upon you?’ So who is a greater wrongdoer than him who fabricates a lie against Allah to mislead the people without any knowledge? Indeed Allah does not guide the wrongdoing lot.</a:t>
            </a:r>
          </a:p>
        </p:txBody>
      </p:sp>
      <p:sp>
        <p:nvSpPr>
          <p:cNvPr id="3" name="Text Placeholder 2"/>
          <p:cNvSpPr>
            <a:spLocks noGrp="1"/>
          </p:cNvSpPr>
          <p:nvPr>
            <p:ph type="body" sz="quarter" idx="11"/>
          </p:nvPr>
        </p:nvSpPr>
        <p:spPr/>
        <p:txBody>
          <a:bodyPr/>
          <a:lstStyle/>
          <a:p>
            <a:r>
              <a:t>Al-An'am 6:144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وَلَهُۥ مَا سَكَنَ فِى ٱلَّيْلِ وَٱلنَّهَارِ ۚ وَهُوَ ٱلسَّمِيعُ ٱلْعَلِيمُ</a:t>
            </a:r>
          </a:p>
          <a:p>
            <a:pPr>
              <a:lnSpc>
                <a:spcPct val="100000"/>
              </a:lnSpc>
              <a:defRPr sz="2400">
                <a:solidFill>
                  <a:srgbClr val="3E5E5C"/>
                </a:solidFill>
                <a:latin typeface="Calibri"/>
              </a:defRPr>
            </a:pPr>
            <a:r>
              <a:t>To Him belongs whatever abides in the night and the day, and He is the All-hearing, the All-knowing.</a:t>
            </a:r>
          </a:p>
        </p:txBody>
      </p:sp>
      <p:sp>
        <p:nvSpPr>
          <p:cNvPr id="3" name="Text Placeholder 2"/>
          <p:cNvSpPr>
            <a:spLocks noGrp="1"/>
          </p:cNvSpPr>
          <p:nvPr>
            <p:ph type="body" sz="quarter" idx="11"/>
          </p:nvPr>
        </p:nvSpPr>
        <p:spPr/>
        <p:txBody>
          <a:bodyPr/>
          <a:lstStyle/>
          <a:p>
            <a:r>
              <a:t>Al-An'am 6:13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قُل لَّآ أَجِدُ فِى مَآ أُوحِىَ إِلَىَّ مُحَرَّمًا عَلَىٰ طَاعِمٍ يَطْعَمُهُۥٓ إِلَّآ أَن يَكُونَ مَيْتَةً أَوْ دَمًا مَّسْفُوحًا أَوْ لَحْمَ خِنزِيرٍ فَإِنَّهُۥ رِجْسٌ أَوْ فِسْقًا أُهِلَّ لِغَيْرِ ٱللَّهِ بِهِۦ ۚ فَمَنِ ٱضْطُرَّ غَيْرَ بَاغٍ وَلَا عَادٍ فَإِنَّ رَبَّكَ غَفُورٌ رَّحِيمٌ</a:t>
            </a:r>
          </a:p>
          <a:p>
            <a:pPr>
              <a:lnSpc>
                <a:spcPct val="100000"/>
              </a:lnSpc>
              <a:defRPr sz="2400">
                <a:solidFill>
                  <a:srgbClr val="3E5E5C"/>
                </a:solidFill>
                <a:latin typeface="Calibri"/>
              </a:defRPr>
            </a:pPr>
            <a:r>
              <a:t>Say, ‘I do not find in what has been revealed to me that anyone be forbidden to eat anything except carrion or spilt blood, or the flesh of swine—for that is indeed unclean—or an impiety offered to other than Allah.’ But should someone be compelled, without being rebellious or aggressive, indeed your Lord is all-forgiving, all-merciful.</a:t>
            </a:r>
          </a:p>
        </p:txBody>
      </p:sp>
      <p:sp>
        <p:nvSpPr>
          <p:cNvPr id="3" name="Text Placeholder 2"/>
          <p:cNvSpPr>
            <a:spLocks noGrp="1"/>
          </p:cNvSpPr>
          <p:nvPr>
            <p:ph type="body" sz="quarter" idx="11"/>
          </p:nvPr>
        </p:nvSpPr>
        <p:spPr/>
        <p:txBody>
          <a:bodyPr/>
          <a:lstStyle/>
          <a:p>
            <a:r>
              <a:t>Al-An'am 6:145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وَعَلَى ٱلَّذِينَ هَادُوا۟ حَرَّمْنَا كُلَّ ذِى ظُفُرٍ ۖ وَمِنَ ٱلْبَقَرِ وَٱلْغَنَمِ حَرَّمْنَا عَلَيْهِمْ شُحُومَهُمَآ إِلَّا مَا حَمَلَتْ ظُهُورُهُمَآ أَوِ ٱلْحَوَايَآ أَوْ مَا ٱخْتَلَطَ بِعَظْمٍ ۚ ذَٰلِكَ جَزَيْنَـٰهُم بِبَغْيِهِمْ ۖ وَإِنَّا لَصَـٰدِقُونَ</a:t>
            </a:r>
          </a:p>
          <a:p>
            <a:pPr>
              <a:lnSpc>
                <a:spcPct val="100000"/>
              </a:lnSpc>
              <a:defRPr sz="2400">
                <a:solidFill>
                  <a:srgbClr val="3E5E5C"/>
                </a:solidFill>
                <a:latin typeface="Calibri"/>
              </a:defRPr>
            </a:pPr>
            <a:r>
              <a:t>To the Jews We forbade every animal having an undivided hoof, and of oxen and sheep We forbade them their fat, except what is borne by their backs or the entrails, or what is attached to the bones. We requited them with that for their rebelliousness, and We indeed speak the truth.</a:t>
            </a:r>
          </a:p>
        </p:txBody>
      </p:sp>
      <p:sp>
        <p:nvSpPr>
          <p:cNvPr id="3" name="Text Placeholder 2"/>
          <p:cNvSpPr>
            <a:spLocks noGrp="1"/>
          </p:cNvSpPr>
          <p:nvPr>
            <p:ph type="body" sz="quarter" idx="11"/>
          </p:nvPr>
        </p:nvSpPr>
        <p:spPr/>
        <p:txBody>
          <a:bodyPr/>
          <a:lstStyle/>
          <a:p>
            <a:r>
              <a:t>Al-An'am 6:146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كَذَّبُوكَ فَقُل رَّبُّكُمْ ذُو رَحْمَةٍ وَٰسِعَةٍ وَلَا يُرَدُّ بَأْسُهُۥ عَنِ ٱلْقَوْمِ ٱلْمُجْرِمِينَ</a:t>
            </a:r>
          </a:p>
          <a:p>
            <a:pPr>
              <a:lnSpc>
                <a:spcPct val="100000"/>
              </a:lnSpc>
              <a:defRPr sz="2400">
                <a:solidFill>
                  <a:srgbClr val="3E5E5C"/>
                </a:solidFill>
                <a:latin typeface="Calibri"/>
              </a:defRPr>
            </a:pPr>
            <a:r>
              <a:t>But if they deny you, say, ‘Your Lord is dispenser of an all-embracing mercy, but His punishment will not be averted from the guilty lot.’</a:t>
            </a:r>
          </a:p>
        </p:txBody>
      </p:sp>
      <p:sp>
        <p:nvSpPr>
          <p:cNvPr id="3" name="Text Placeholder 2"/>
          <p:cNvSpPr>
            <a:spLocks noGrp="1"/>
          </p:cNvSpPr>
          <p:nvPr>
            <p:ph type="body" sz="quarter" idx="11"/>
          </p:nvPr>
        </p:nvSpPr>
        <p:spPr/>
        <p:txBody>
          <a:bodyPr/>
          <a:lstStyle/>
          <a:p>
            <a:r>
              <a:t>Al-An'am 6:147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سَيَقُولُ ٱلَّذِينَ أَشْرَكُوا۟ لَوْ شَآءَ ٱللَّهُ مَآ أَشْرَكْنَا وَلَآ ءَابَآؤُنَا وَلَا حَرَّمْنَا مِن شَىْءٍ ۚ كَذَٰلِكَ كَذَّبَ ٱلَّذِينَ مِن قَبْلِهِمْ حَتَّىٰ ذَاقُوا۟ بَأْسَنَا ۗ قُلْ هَلْ عِندَكُم مِّنْ عِلْمٍ فَتُخْرِجُوهُ لَنَآ ۖ إِن تَتَّبِعُونَ إِلَّا ٱلظَّنَّ وَإِنْ أَنتُمْ إِلَّا تَخْرُصُونَ</a:t>
            </a:r>
          </a:p>
          <a:p>
            <a:pPr>
              <a:lnSpc>
                <a:spcPct val="100000"/>
              </a:lnSpc>
              <a:defRPr sz="2400">
                <a:solidFill>
                  <a:srgbClr val="3E5E5C"/>
                </a:solidFill>
                <a:latin typeface="Calibri"/>
              </a:defRPr>
            </a:pPr>
            <a:r>
              <a:t>The polytheists will say, ‘Had Allah wished we would not have ascribed any partner [to Him], nor our fathers, nor would we have forbidden anything.’ Those who were before them had denied likewise until they tasted Our punishment. Say, ‘Do you have any [revealed] knowledge that you can produce before us? You follow nothing but conjectures, and you do nothing but surmise.’</a:t>
            </a:r>
          </a:p>
        </p:txBody>
      </p:sp>
      <p:sp>
        <p:nvSpPr>
          <p:cNvPr id="3" name="Text Placeholder 2"/>
          <p:cNvSpPr>
            <a:spLocks noGrp="1"/>
          </p:cNvSpPr>
          <p:nvPr>
            <p:ph type="body" sz="quarter" idx="11"/>
          </p:nvPr>
        </p:nvSpPr>
        <p:spPr/>
        <p:txBody>
          <a:bodyPr/>
          <a:lstStyle/>
          <a:p>
            <a:r>
              <a:t>Al-An'am 6:148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فَلِلَّهِ ٱلْحُجَّةُ ٱلْبَـٰلِغَةُ ۖ فَلَوْ شَآءَ لَهَدَىٰكُمْ أَجْمَعِينَ</a:t>
            </a:r>
          </a:p>
          <a:p>
            <a:pPr>
              <a:lnSpc>
                <a:spcPct val="100000"/>
              </a:lnSpc>
              <a:defRPr sz="2400">
                <a:solidFill>
                  <a:srgbClr val="3E5E5C"/>
                </a:solidFill>
                <a:latin typeface="Calibri"/>
              </a:defRPr>
            </a:pPr>
            <a:r>
              <a:t>Say, ‘To Allah belongs the conclusive argument. Had He wished, He would have surely guided you all.’</a:t>
            </a:r>
          </a:p>
        </p:txBody>
      </p:sp>
      <p:sp>
        <p:nvSpPr>
          <p:cNvPr id="3" name="Text Placeholder 2"/>
          <p:cNvSpPr>
            <a:spLocks noGrp="1"/>
          </p:cNvSpPr>
          <p:nvPr>
            <p:ph type="body" sz="quarter" idx="11"/>
          </p:nvPr>
        </p:nvSpPr>
        <p:spPr/>
        <p:txBody>
          <a:bodyPr/>
          <a:lstStyle/>
          <a:p>
            <a:r>
              <a:t>Al-An'am 6:149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هَلُمَّ شُهَدَآءَكُمُ ٱلَّذِينَ يَشْهَدُونَ أَنَّ ٱللَّهَ حَرَّمَ هَـٰذَا ۖ فَإِن شَهِدُوا۟ فَلَا تَشْهَدْ مَعَهُمْ ۚ وَلَا تَتَّبِعْ أَهْوَآءَ ٱلَّذِينَ كَذَّبُوا۟ بِـَٔايَـٰتِنَا وَٱلَّذِينَ لَا يُؤْمِنُونَ بِٱلْـَٔاخِرَةِ وَهُم بِرَبِّهِمْ يَعْدِلُونَ</a:t>
            </a:r>
          </a:p>
          <a:p>
            <a:pPr>
              <a:lnSpc>
                <a:spcPct val="100000"/>
              </a:lnSpc>
              <a:defRPr sz="2400">
                <a:solidFill>
                  <a:srgbClr val="3E5E5C"/>
                </a:solidFill>
                <a:latin typeface="Calibri"/>
              </a:defRPr>
            </a:pPr>
            <a:r>
              <a:t>Say, ‘Bring your witnesses who may testify that Allah has forbidden this.’ So if they testify, do not testify with them, and do not follow the desires of those who deny Our signs, and those who do not believe in the Hereafter and equate [others] with their Lord.</a:t>
            </a:r>
          </a:p>
        </p:txBody>
      </p:sp>
      <p:sp>
        <p:nvSpPr>
          <p:cNvPr id="3" name="Text Placeholder 2"/>
          <p:cNvSpPr>
            <a:spLocks noGrp="1"/>
          </p:cNvSpPr>
          <p:nvPr>
            <p:ph type="body" sz="quarter" idx="11"/>
          </p:nvPr>
        </p:nvSpPr>
        <p:spPr/>
        <p:txBody>
          <a:bodyPr/>
          <a:lstStyle/>
          <a:p>
            <a:r>
              <a:t>Al-An'am 6:150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تَعَالَوْا۟ أَتْلُ مَا حَرَّمَ رَبُّكُمْ عَلَيْكُمْ ۖ أَلَّا تُشْرِكُوا۟ بِهِۦ شَيْـًٔا ۖ وَبِٱلْوَٰلِدَيْنِ إِحْسَـٰنًا ۖ وَلَا تَقْتُلُوٓا۟ أَوْلَـٰدَكُم مِّنْ إِمْلَـٰقٍ  ۔ۖ</a:t>
            </a:r>
          </a:p>
          <a:p>
            <a:pPr>
              <a:lnSpc>
                <a:spcPct val="100000"/>
              </a:lnSpc>
              <a:defRPr sz="2400">
                <a:solidFill>
                  <a:srgbClr val="3E5E5C"/>
                </a:solidFill>
                <a:latin typeface="Calibri"/>
              </a:defRPr>
            </a:pPr>
            <a:r>
              <a:t>Say, ‘Come, I will recount what your Lord has forbidden you. That you shall not ascribe any partners to Him, and you shall be good to the parents, you shall not kill your children due to penury—</a:t>
            </a:r>
          </a:p>
        </p:txBody>
      </p:sp>
      <p:sp>
        <p:nvSpPr>
          <p:cNvPr id="3" name="Text Placeholder 2"/>
          <p:cNvSpPr>
            <a:spLocks noGrp="1"/>
          </p:cNvSpPr>
          <p:nvPr>
            <p:ph type="body" sz="quarter" idx="11"/>
          </p:nvPr>
        </p:nvSpPr>
        <p:spPr/>
        <p:txBody>
          <a:bodyPr/>
          <a:lstStyle/>
          <a:p>
            <a:r>
              <a:t>Al-An'am 6:151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  نَّحْنُ نَرْزُقُكُمْ وَإِيَّاهُمْ ۖ وَلَا تَقْرَبُوا۟ ٱلْفَوَٰحِشَ مَا ظَهَرَ مِنْهَا وَمَا بَطَنَ ۖ وَلَا تَقْتُلُوا۟ ٱلنَّفْسَ ٱلَّتِى حَرَّمَ ٱللَّهُ إِلَّا بِٱلْحَقِّ ۚ ذَٰلِكُمْ وَصَّىٰكُم بِهِۦ لَعَلَّكُمْ تَعْقِلُونَ</a:t>
            </a:r>
          </a:p>
          <a:p>
            <a:pPr>
              <a:lnSpc>
                <a:spcPct val="100000"/>
              </a:lnSpc>
              <a:defRPr sz="2400">
                <a:solidFill>
                  <a:srgbClr val="3E5E5C"/>
                </a:solidFill>
                <a:latin typeface="Calibri"/>
              </a:defRPr>
            </a:pPr>
            <a:r>
              <a:t>—We will provide for you and for them—you shall not approach indecencies, the outward among them and the inward ones, and you shall not kill a soul [whose life] Allah has made inviolable, except with due cause. This is what He has enjoined upon you so that you may exercise your reason.</a:t>
            </a:r>
          </a:p>
        </p:txBody>
      </p:sp>
      <p:sp>
        <p:nvSpPr>
          <p:cNvPr id="3" name="Text Placeholder 2"/>
          <p:cNvSpPr>
            <a:spLocks noGrp="1"/>
          </p:cNvSpPr>
          <p:nvPr>
            <p:ph type="body" sz="quarter" idx="11"/>
          </p:nvPr>
        </p:nvSpPr>
        <p:spPr/>
        <p:txBody>
          <a:bodyPr/>
          <a:lstStyle/>
          <a:p>
            <a:r>
              <a:t>Al-An'am 6:151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وَلَا تَقْرَبُوا۟ مَالَ ٱلْيَتِيمِ إِلَّا بِٱلَّتِى هِىَ أَحْسَنُ حَتَّىٰ يَبْلُغَ أَشُدَّهُۥ ۖ وَأَوْفُوا۟ ٱلْكَيْلَ وَٱلْمِيزَانَ بِٱلْقِسْطِ ۖ لَا نُكَلِّفُ نَفْسًا إِلَّا وُسْعَهَا ۖ وَإِذَا قُلْتُمْ فَٱعْدِلُوا۟ وَلَوْ كَانَ ذَا قُرْبَىٰ ۖ وَبِعَهْدِ ٱللَّهِ أَوْفُوا۟ ۚ ذَٰلِكُمْ وَصَّىٰكُم بِهِۦ لَعَلَّكُمْ تَذَكَّرُونَ</a:t>
            </a:r>
          </a:p>
          <a:p>
            <a:pPr>
              <a:lnSpc>
                <a:spcPct val="100000"/>
              </a:lnSpc>
              <a:defRPr sz="2400">
                <a:solidFill>
                  <a:srgbClr val="3E5E5C"/>
                </a:solidFill>
                <a:latin typeface="Calibri"/>
              </a:defRPr>
            </a:pPr>
            <a:r>
              <a:t>Do not approach the orphan’s property, except in the best [possible] manner, until he comes of age. And observe fully the measure and the balance with justice.’ We task no soul except according to its capacity. ‘And when you speak, be fair, even if it were a relative; and fulfill Allah’s covenant. This is what He enjoins upon you so that you may take admonition.’</a:t>
            </a:r>
          </a:p>
        </p:txBody>
      </p:sp>
      <p:sp>
        <p:nvSpPr>
          <p:cNvPr id="3" name="Text Placeholder 2"/>
          <p:cNvSpPr>
            <a:spLocks noGrp="1"/>
          </p:cNvSpPr>
          <p:nvPr>
            <p:ph type="body" sz="quarter" idx="11"/>
          </p:nvPr>
        </p:nvSpPr>
        <p:spPr/>
        <p:txBody>
          <a:bodyPr/>
          <a:lstStyle/>
          <a:p>
            <a:r>
              <a:t>Al-An'am 6:152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هَـٰذَا صِرَٰطِى مُسْتَقِيمًا فَٱتَّبِعُوهُ ۖ وَلَا تَتَّبِعُوا۟ ٱلسُّبُلَ فَتَفَرَّقَ بِكُمْ عَن سَبِيلِهِۦ ۚ ذَٰلِكُمْ وَصَّىٰكُم بِهِۦ لَعَلَّكُمْ تَتَّقُونَ</a:t>
            </a:r>
          </a:p>
          <a:p>
            <a:pPr>
              <a:lnSpc>
                <a:spcPct val="100000"/>
              </a:lnSpc>
              <a:defRPr sz="2400">
                <a:solidFill>
                  <a:srgbClr val="3E5E5C"/>
                </a:solidFill>
                <a:latin typeface="Calibri"/>
              </a:defRPr>
            </a:pPr>
            <a:r>
              <a:t>‘This indeed is my straight path, so follow it, and do not follow [other] ways, for they will separate you from His way. This is what He enjoins upon you so that you may be Godwary.’</a:t>
            </a:r>
          </a:p>
        </p:txBody>
      </p:sp>
      <p:sp>
        <p:nvSpPr>
          <p:cNvPr id="3" name="Text Placeholder 2"/>
          <p:cNvSpPr>
            <a:spLocks noGrp="1"/>
          </p:cNvSpPr>
          <p:nvPr>
            <p:ph type="body" sz="quarter" idx="11"/>
          </p:nvPr>
        </p:nvSpPr>
        <p:spPr/>
        <p:txBody>
          <a:bodyPr/>
          <a:lstStyle/>
          <a:p>
            <a:r>
              <a:t>Al-An'am 6:153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أَغَيْرَ ٱللَّهِ أَتَّخِذُ وَلِيًّا فَاطِرِ ٱلسَّمَـٰوَٰتِ وَٱلْأَرْضِ وَهُوَ يُطْعِمُ وَلَا يُطْعَمُ ۗ قُلْ إِنِّىٓ أُمِرْتُ أَنْ أَكُونَ أَوَّلَ مَنْ أَسْلَمَ ۖ وَلَا تَكُونَنَّ مِنَ ٱلْمُشْرِكِينَ</a:t>
            </a:r>
          </a:p>
          <a:p>
            <a:pPr>
              <a:lnSpc>
                <a:spcPct val="100000"/>
              </a:lnSpc>
              <a:defRPr sz="2400">
                <a:solidFill>
                  <a:srgbClr val="3E5E5C"/>
                </a:solidFill>
                <a:latin typeface="Calibri"/>
              </a:defRPr>
            </a:pPr>
            <a:r>
              <a:t>Say, ‘Shall I take for guardian [anyone] other than Allah, the originator of the heavens and the earth, who feeds and is not fed?’ Say, ‘I have been commanded to be the first of those who submit [to Allah], and [told,] “Never be one of the polytheists.” ’</a:t>
            </a:r>
          </a:p>
        </p:txBody>
      </p:sp>
      <p:sp>
        <p:nvSpPr>
          <p:cNvPr id="3" name="Text Placeholder 2"/>
          <p:cNvSpPr>
            <a:spLocks noGrp="1"/>
          </p:cNvSpPr>
          <p:nvPr>
            <p:ph type="body" sz="quarter" idx="11"/>
          </p:nvPr>
        </p:nvSpPr>
        <p:spPr/>
        <p:txBody>
          <a:bodyPr/>
          <a:lstStyle/>
          <a:p>
            <a:r>
              <a:t>Al-An'am 6:14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ءَاتَيْنَا مُوسَى ٱلْكِتَـٰبَ تَمَامًا عَلَى ٱلَّذِىٓ أَحْسَنَ وَتَفْصِيلًا لِّكُلِّ شَىْءٍ وَهُدًى وَرَحْمَةً لَّعَلَّهُم بِلِقَآءِ رَبِّهِمْ يُؤْمِنُونَ</a:t>
            </a:r>
          </a:p>
          <a:p>
            <a:pPr>
              <a:lnSpc>
                <a:spcPct val="100000"/>
              </a:lnSpc>
              <a:defRPr sz="2400">
                <a:solidFill>
                  <a:srgbClr val="3E5E5C"/>
                </a:solidFill>
                <a:latin typeface="Calibri"/>
              </a:defRPr>
            </a:pPr>
            <a:r>
              <a:t>Then We gave Moses the Book, completing [Our blessing] on him who is virtuous, and as an elaboration of all things, and as a guidance and mercy, so that they may believe in the encounter with their Lord.</a:t>
            </a:r>
          </a:p>
        </p:txBody>
      </p:sp>
      <p:sp>
        <p:nvSpPr>
          <p:cNvPr id="3" name="Text Placeholder 2"/>
          <p:cNvSpPr>
            <a:spLocks noGrp="1"/>
          </p:cNvSpPr>
          <p:nvPr>
            <p:ph type="body" sz="quarter" idx="11"/>
          </p:nvPr>
        </p:nvSpPr>
        <p:spPr/>
        <p:txBody>
          <a:bodyPr/>
          <a:lstStyle/>
          <a:p>
            <a:r>
              <a:t>Al-An'am 6:154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وَهَـٰذَا كِتَـٰبٌ أَنزَلْنَـٰهُ مُبَارَكٌ فَٱتَّبِعُوهُ وَٱتَّقُوا۟ لَعَلَّكُمْ تُرْحَمُونَ</a:t>
            </a:r>
          </a:p>
          <a:p>
            <a:pPr>
              <a:lnSpc>
                <a:spcPct val="100000"/>
              </a:lnSpc>
              <a:defRPr sz="2400">
                <a:solidFill>
                  <a:srgbClr val="3E5E5C"/>
                </a:solidFill>
                <a:latin typeface="Calibri"/>
              </a:defRPr>
            </a:pPr>
            <a:r>
              <a:t>And this Book that We have sent down is a blessed one; so follow it, and be Godwary so that you may receive [His] mercy.</a:t>
            </a:r>
          </a:p>
        </p:txBody>
      </p:sp>
      <p:sp>
        <p:nvSpPr>
          <p:cNvPr id="3" name="Text Placeholder 2"/>
          <p:cNvSpPr>
            <a:spLocks noGrp="1"/>
          </p:cNvSpPr>
          <p:nvPr>
            <p:ph type="body" sz="quarter" idx="11"/>
          </p:nvPr>
        </p:nvSpPr>
        <p:spPr/>
        <p:txBody>
          <a:bodyPr/>
          <a:lstStyle/>
          <a:p>
            <a:r>
              <a:t>Al-An'am 6:155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أَن تَقُولُوٓا۟ إِنَّمَآ أُنزِلَ ٱلْكِتَـٰبُ عَلَىٰ طَآئِفَتَيْنِ مِن قَبْلِنَا وَإِن كُنَّا عَن دِرَاسَتِهِمْ لَغَـٰفِلِينَ</a:t>
            </a:r>
          </a:p>
          <a:p>
            <a:pPr>
              <a:lnSpc>
                <a:spcPct val="100000"/>
              </a:lnSpc>
              <a:defRPr sz="2400">
                <a:solidFill>
                  <a:srgbClr val="3E5E5C"/>
                </a:solidFill>
                <a:latin typeface="Calibri"/>
              </a:defRPr>
            </a:pPr>
            <a:r>
              <a:t>Lest you should say, ‘The Book was sent down only to two communities before us, and we were indeed unaware of their studies,’</a:t>
            </a:r>
          </a:p>
        </p:txBody>
      </p:sp>
      <p:sp>
        <p:nvSpPr>
          <p:cNvPr id="3" name="Text Placeholder 2"/>
          <p:cNvSpPr>
            <a:spLocks noGrp="1"/>
          </p:cNvSpPr>
          <p:nvPr>
            <p:ph type="body" sz="quarter" idx="11"/>
          </p:nvPr>
        </p:nvSpPr>
        <p:spPr/>
        <p:txBody>
          <a:bodyPr/>
          <a:lstStyle/>
          <a:p>
            <a:r>
              <a:t>Al-An'am 6:156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أَوْ تَقُولُوا۟ لَوْ أَنَّآ أُنزِلَ عَلَيْنَا ٱلْكِتَـٰبُ لَكُنَّآ أَهْدَىٰ مِنْهُمْ ۚ فَقَدْ جَآءَكُم بَيِّنَةٌ مِّن رَّبِّكُمْ وَهُدًى وَرَحْمَةٌ ۚ فَمَنْ أَظْلَمُ مِمَّن كَذَّبَ بِـَٔايَـٰتِ ٱللَّهِ وَصَدَفَ عَنْهَا ۗ سَنَجْزِى ٱلَّذِينَ يَصْدِفُونَ عَنْ ءَايَـٰتِنَا سُوٓءَ ٱلْعَذَابِ بِمَا كَانُوا۟ يَصْدِفُونَ</a:t>
            </a:r>
          </a:p>
          <a:p>
            <a:pPr>
              <a:lnSpc>
                <a:spcPct val="100000"/>
              </a:lnSpc>
              <a:defRPr sz="2400">
                <a:solidFill>
                  <a:srgbClr val="3E5E5C"/>
                </a:solidFill>
                <a:latin typeface="Calibri"/>
              </a:defRPr>
            </a:pPr>
            <a:r>
              <a:t>or [lest] you should say, ‘If the Book had been sent down to us, surely we would have been better-guided than them.’ There has already come to you a manifest proof from your Lord and a guidance and mercy. So who is a greater wrongdoer than him who denies the signs of Allah, and turns away from them? Soon We shall requite those who turn away from Our signs with a terrible punishment because of what they used to evade.</a:t>
            </a:r>
          </a:p>
        </p:txBody>
      </p:sp>
      <p:sp>
        <p:nvSpPr>
          <p:cNvPr id="3" name="Text Placeholder 2"/>
          <p:cNvSpPr>
            <a:spLocks noGrp="1"/>
          </p:cNvSpPr>
          <p:nvPr>
            <p:ph type="body" sz="quarter" idx="11"/>
          </p:nvPr>
        </p:nvSpPr>
        <p:spPr/>
        <p:txBody>
          <a:bodyPr/>
          <a:lstStyle/>
          <a:p>
            <a:r>
              <a:t>Al-An'am 6:157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هَلْ يَنظُرُونَ إِلَّآ أَن تَأْتِيَهُمُ ٱلْمَلَـٰٓئِكَةُ أَوْ يَأْتِىَ رَبُّكَ أَوْ يَأْتِىَ بَعْضُ ءَايَـٰتِ رَبِّكَ ۗ يَوْمَ يَأْتِى بَعْضُ ءَايَـٰتِ رَبِّكَ لَا يَنفَعُ نَفْسًا إِيمَـٰنُهَا لَمْ تَكُنْ ءَامَنَتْ مِن قَبْلُ أَوْ كَسَبَتْ فِىٓ إِيمَـٰنِهَا خَيْرًا ۗ قُلِ ٱنتَظِرُوٓا۟ إِنَّا مُنتَظِرُونَ</a:t>
            </a:r>
          </a:p>
          <a:p>
            <a:pPr>
              <a:lnSpc>
                <a:spcPct val="100000"/>
              </a:lnSpc>
              <a:defRPr sz="2400">
                <a:solidFill>
                  <a:srgbClr val="3E5E5C"/>
                </a:solidFill>
                <a:latin typeface="Calibri"/>
              </a:defRPr>
            </a:pPr>
            <a:r>
              <a:t>Do they not consider that the angels may come to them, or your Lord may come, or some of your Lord’s signs may come? The day when some of your Lord’s signs do come, faith shall not benefit any soul that had not believed beforehand and had not earned some goodness in its faith. Say, ‘Wait! We too are waiting!’</a:t>
            </a:r>
          </a:p>
        </p:txBody>
      </p:sp>
      <p:sp>
        <p:nvSpPr>
          <p:cNvPr id="3" name="Text Placeholder 2"/>
          <p:cNvSpPr>
            <a:spLocks noGrp="1"/>
          </p:cNvSpPr>
          <p:nvPr>
            <p:ph type="body" sz="quarter" idx="11"/>
          </p:nvPr>
        </p:nvSpPr>
        <p:spPr/>
        <p:txBody>
          <a:bodyPr/>
          <a:lstStyle/>
          <a:p>
            <a:r>
              <a:t>Al-An'am 6:158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فَرَّقُوا۟ دِينَهُمْ وَكَانُوا۟ شِيَعًا لَّسْتَ مِنْهُمْ فِى شَىْءٍ ۚ إِنَّمَآ أَمْرُهُمْ إِلَى ٱللَّهِ ثُمَّ يُنَبِّئُهُم بِمَا كَانُوا۟ يَفْعَلُونَ</a:t>
            </a:r>
          </a:p>
          <a:p>
            <a:pPr>
              <a:lnSpc>
                <a:spcPct val="100000"/>
              </a:lnSpc>
              <a:defRPr sz="2400">
                <a:solidFill>
                  <a:srgbClr val="3E5E5C"/>
                </a:solidFill>
                <a:latin typeface="Calibri"/>
              </a:defRPr>
            </a:pPr>
            <a:r>
              <a:t>Indeed those who split up their religion and became sects, you will not have anything to do with them. Their matter rests only with Allah; then He will inform them concerning what they used to do.</a:t>
            </a:r>
          </a:p>
        </p:txBody>
      </p:sp>
      <p:sp>
        <p:nvSpPr>
          <p:cNvPr id="3" name="Text Placeholder 2"/>
          <p:cNvSpPr>
            <a:spLocks noGrp="1"/>
          </p:cNvSpPr>
          <p:nvPr>
            <p:ph type="body" sz="quarter" idx="11"/>
          </p:nvPr>
        </p:nvSpPr>
        <p:spPr/>
        <p:txBody>
          <a:bodyPr/>
          <a:lstStyle/>
          <a:p>
            <a:r>
              <a:t>Al-An'am 6:159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جَآءَ بِٱلْحَسَنَةِ فَلَهُۥ عَشْرُ أَمْثَالِهَا ۖ وَمَن جَآءَ بِٱلسَّيِّئَةِ فَلَا يُجْزَىٰٓ إِلَّا مِثْلَهَا وَهُمْ لَا يُظْلَمُونَ</a:t>
            </a:r>
          </a:p>
          <a:p>
            <a:pPr>
              <a:lnSpc>
                <a:spcPct val="100000"/>
              </a:lnSpc>
              <a:defRPr sz="2400">
                <a:solidFill>
                  <a:srgbClr val="3E5E5C"/>
                </a:solidFill>
                <a:latin typeface="Calibri"/>
              </a:defRPr>
            </a:pPr>
            <a:r>
              <a:t>Whoever brings virtue shall receive [a reward] ten times its like; but whoever brings vice shall not be requited except with its like, and they will not be wronged.</a:t>
            </a:r>
          </a:p>
        </p:txBody>
      </p:sp>
      <p:sp>
        <p:nvSpPr>
          <p:cNvPr id="3" name="Text Placeholder 2"/>
          <p:cNvSpPr>
            <a:spLocks noGrp="1"/>
          </p:cNvSpPr>
          <p:nvPr>
            <p:ph type="body" sz="quarter" idx="11"/>
          </p:nvPr>
        </p:nvSpPr>
        <p:spPr/>
        <p:txBody>
          <a:bodyPr/>
          <a:lstStyle/>
          <a:p>
            <a:r>
              <a:t>Al-An'am 6:160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إِنَّنِى هَدَىٰنِى رَبِّىٓ إِلَىٰ صِرَٰطٍ مُّسْتَقِيمٍ دِينًا قِيَمًا مِّلَّةَ إِبْرَٰهِيمَ حَنِيفًا ۚ وَمَا كَانَ مِنَ ٱلْمُشْرِكِينَ</a:t>
            </a:r>
          </a:p>
          <a:p>
            <a:pPr>
              <a:lnSpc>
                <a:spcPct val="100000"/>
              </a:lnSpc>
              <a:defRPr sz="2400">
                <a:solidFill>
                  <a:srgbClr val="3E5E5C"/>
                </a:solidFill>
                <a:latin typeface="Calibri"/>
              </a:defRPr>
            </a:pPr>
            <a:r>
              <a:t>Say, ‘Indeed my Lord has guided me to a straight path, the upright religion, the creed of Abraham, a Hanif, and he was not one of the polytheists.’</a:t>
            </a:r>
          </a:p>
        </p:txBody>
      </p:sp>
      <p:sp>
        <p:nvSpPr>
          <p:cNvPr id="3" name="Text Placeholder 2"/>
          <p:cNvSpPr>
            <a:spLocks noGrp="1"/>
          </p:cNvSpPr>
          <p:nvPr>
            <p:ph type="body" sz="quarter" idx="11"/>
          </p:nvPr>
        </p:nvSpPr>
        <p:spPr/>
        <p:txBody>
          <a:bodyPr/>
          <a:lstStyle/>
          <a:p>
            <a:r>
              <a:t>Al-An'am 6:161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صَلَاتِى وَنُسُكِى وَمَحْيَاىَ وَمَمَاتِى لِلَّهِ رَبِّ ٱلْعَـٰلَمِينَ</a:t>
            </a:r>
          </a:p>
          <a:p>
            <a:pPr>
              <a:lnSpc>
                <a:spcPct val="100000"/>
              </a:lnSpc>
              <a:defRPr sz="2400">
                <a:solidFill>
                  <a:srgbClr val="3E5E5C"/>
                </a:solidFill>
                <a:latin typeface="Calibri"/>
              </a:defRPr>
            </a:pPr>
            <a:r>
              <a:t>Say, ‘Indeed my prayer and my worship, my life and my death are for the sake of Allah, the Lord of all the worlds.</a:t>
            </a:r>
          </a:p>
        </p:txBody>
      </p:sp>
      <p:sp>
        <p:nvSpPr>
          <p:cNvPr id="3" name="Text Placeholder 2"/>
          <p:cNvSpPr>
            <a:spLocks noGrp="1"/>
          </p:cNvSpPr>
          <p:nvPr>
            <p:ph type="body" sz="quarter" idx="11"/>
          </p:nvPr>
        </p:nvSpPr>
        <p:spPr/>
        <p:txBody>
          <a:bodyPr/>
          <a:lstStyle/>
          <a:p>
            <a:r>
              <a:t>Al-An'am 6:162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شَرِيكَ لَهُۥ ۖ وَبِذَٰلِكَ أُمِرْتُ وَأَنَا۠ أَوَّلُ ٱلْمُسْلِمِينَ</a:t>
            </a:r>
          </a:p>
          <a:p>
            <a:pPr>
              <a:lnSpc>
                <a:spcPct val="100000"/>
              </a:lnSpc>
              <a:defRPr sz="2400">
                <a:solidFill>
                  <a:srgbClr val="3E5E5C"/>
                </a:solidFill>
                <a:latin typeface="Calibri"/>
              </a:defRPr>
            </a:pPr>
            <a:r>
              <a:t>He has no partner, and I have been commanded [to follow] this [creed], and I am the first of those who submit [to Allah].’</a:t>
            </a:r>
          </a:p>
        </p:txBody>
      </p:sp>
      <p:sp>
        <p:nvSpPr>
          <p:cNvPr id="3" name="Text Placeholder 2"/>
          <p:cNvSpPr>
            <a:spLocks noGrp="1"/>
          </p:cNvSpPr>
          <p:nvPr>
            <p:ph type="body" sz="quarter" idx="11"/>
          </p:nvPr>
        </p:nvSpPr>
        <p:spPr/>
        <p:txBody>
          <a:bodyPr/>
          <a:lstStyle/>
          <a:p>
            <a:r>
              <a:t>Al-An'am 6:163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إِنِّىٓ أَخَافُ إِنْ عَصَيْتُ رَبِّى عَذَابَ يَوْمٍ عَظِيمٍ</a:t>
            </a:r>
          </a:p>
          <a:p>
            <a:pPr>
              <a:lnSpc>
                <a:spcPct val="100000"/>
              </a:lnSpc>
              <a:defRPr sz="2400">
                <a:solidFill>
                  <a:srgbClr val="3E5E5C"/>
                </a:solidFill>
                <a:latin typeface="Calibri"/>
              </a:defRPr>
            </a:pPr>
            <a:r>
              <a:t>Say, ‘Indeed, should I disobey my Lord, I fear the punishment of a tremendous day.’</a:t>
            </a:r>
          </a:p>
        </p:txBody>
      </p:sp>
      <p:sp>
        <p:nvSpPr>
          <p:cNvPr id="3" name="Text Placeholder 2"/>
          <p:cNvSpPr>
            <a:spLocks noGrp="1"/>
          </p:cNvSpPr>
          <p:nvPr>
            <p:ph type="body" sz="quarter" idx="11"/>
          </p:nvPr>
        </p:nvSpPr>
        <p:spPr/>
        <p:txBody>
          <a:bodyPr/>
          <a:lstStyle/>
          <a:p>
            <a:r>
              <a:t>Al-An'am 6:15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أَغَيْرَ ٱللَّهِ أَبْغِى رَبًّا وَهُوَ رَبُّ كُلِّ شَىْءٍ ۚ وَلَا تَكْسِبُ كُلُّ نَفْسٍ إِلَّا عَلَيْهَا ۚ وَلَا تَزِرُ وَازِرَةٌ وِزْرَ أُخْرَىٰ ۚ ثُمَّ إِلَىٰ رَبِّكُم مَّرْجِعُكُمْ فَيُنَبِّئُكُم بِمَا كُنتُمْ فِيهِ تَخْتَلِفُونَ</a:t>
            </a:r>
          </a:p>
          <a:p>
            <a:pPr>
              <a:lnSpc>
                <a:spcPct val="100000"/>
              </a:lnSpc>
              <a:defRPr sz="2400">
                <a:solidFill>
                  <a:srgbClr val="3E5E5C"/>
                </a:solidFill>
                <a:latin typeface="Calibri"/>
              </a:defRPr>
            </a:pPr>
            <a:r>
              <a:t>Say, ‘Shall I seek a Lord other than Allah, while He is the Lord of all things?’ No soul does evil except against itself, and no bearer shall bear another’s burden; then to your Lord will be your return, whereat He will inform you concerning that about which you used to differ.</a:t>
            </a:r>
          </a:p>
        </p:txBody>
      </p:sp>
      <p:sp>
        <p:nvSpPr>
          <p:cNvPr id="3" name="Text Placeholder 2"/>
          <p:cNvSpPr>
            <a:spLocks noGrp="1"/>
          </p:cNvSpPr>
          <p:nvPr>
            <p:ph type="body" sz="quarter" idx="11"/>
          </p:nvPr>
        </p:nvSpPr>
        <p:spPr/>
        <p:txBody>
          <a:bodyPr/>
          <a:lstStyle/>
          <a:p>
            <a:r>
              <a:t>Al-An'am 6:164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وَهُوَ ٱلَّذِى جَعَلَكُمْ خَلَـٰٓئِفَ ٱلْأَرْضِ وَرَفَعَ بَعْضَكُمْ فَوْقَ بَعْضٍ دَرَجَـٰتٍ لِّيَبْلُوَكُمْ فِى مَآ ءَاتَىٰكُمْ ۗ إِنَّ رَبَّكَ سَرِيعُ ٱلْعِقَابِ وَإِنَّهُۥ لَغَفُورٌ رَّحِيمٌۢ</a:t>
            </a:r>
          </a:p>
          <a:p>
            <a:pPr>
              <a:lnSpc>
                <a:spcPct val="100000"/>
              </a:lnSpc>
              <a:defRPr sz="2400">
                <a:solidFill>
                  <a:srgbClr val="3E5E5C"/>
                </a:solidFill>
                <a:latin typeface="Calibri"/>
              </a:defRPr>
            </a:pPr>
            <a:r>
              <a:t>It is He who has made you successors on the earth, and raised some of you in rank above others so that He may test you in respect to what He has given you. Indeed your Lord is swift in retribution, and indeed, He is all-forgiving, all-merciful.</a:t>
            </a:r>
          </a:p>
        </p:txBody>
      </p:sp>
      <p:sp>
        <p:nvSpPr>
          <p:cNvPr id="3" name="Text Placeholder 2"/>
          <p:cNvSpPr>
            <a:spLocks noGrp="1"/>
          </p:cNvSpPr>
          <p:nvPr>
            <p:ph type="body" sz="quarter" idx="11"/>
          </p:nvPr>
        </p:nvSpPr>
        <p:spPr/>
        <p:txBody>
          <a:bodyPr/>
          <a:lstStyle/>
          <a:p>
            <a:r>
              <a:t>Al-An'am 6:165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يُصْرَفْ عَنْهُ يَوْمَئِذٍ فَقَدْ رَحِمَهُۥ ۚ وَذَٰلِكَ ٱلْفَوْزُ ٱلْمُبِينُ</a:t>
            </a:r>
          </a:p>
          <a:p>
            <a:pPr>
              <a:lnSpc>
                <a:spcPct val="100000"/>
              </a:lnSpc>
              <a:defRPr sz="2400">
                <a:solidFill>
                  <a:srgbClr val="3E5E5C"/>
                </a:solidFill>
                <a:latin typeface="Calibri"/>
              </a:defRPr>
            </a:pPr>
            <a:r>
              <a:t>Whoever is spared of it on that day, He has certainly been merciful to him, and that is manifest success.</a:t>
            </a:r>
          </a:p>
        </p:txBody>
      </p:sp>
      <p:sp>
        <p:nvSpPr>
          <p:cNvPr id="3" name="Text Placeholder 2"/>
          <p:cNvSpPr>
            <a:spLocks noGrp="1"/>
          </p:cNvSpPr>
          <p:nvPr>
            <p:ph type="body" sz="quarter" idx="11"/>
          </p:nvPr>
        </p:nvSpPr>
        <p:spPr/>
        <p:txBody>
          <a:bodyPr/>
          <a:lstStyle/>
          <a:p>
            <a:r>
              <a:t>Al-An'am 6:16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يَمْسَسْكَ ٱللَّهُ بِضُرٍّ فَلَا كَاشِفَ لَهُۥٓ إِلَّا هُوَ ۖ وَإِن يَمْسَسْكَ بِخَيْرٍ فَهُوَ عَلَىٰ كُلِّ شَىْءٍ قَدِيرٌ</a:t>
            </a:r>
          </a:p>
          <a:p>
            <a:pPr>
              <a:lnSpc>
                <a:spcPct val="100000"/>
              </a:lnSpc>
              <a:defRPr sz="2400">
                <a:solidFill>
                  <a:srgbClr val="3E5E5C"/>
                </a:solidFill>
                <a:latin typeface="Calibri"/>
              </a:defRPr>
            </a:pPr>
            <a:r>
              <a:t>Should Allah visit you with some distress there is no one to remove it except Him; and should He bring you some good, then He has power over all things.</a:t>
            </a:r>
          </a:p>
        </p:txBody>
      </p:sp>
      <p:sp>
        <p:nvSpPr>
          <p:cNvPr id="3" name="Text Placeholder 2"/>
          <p:cNvSpPr>
            <a:spLocks noGrp="1"/>
          </p:cNvSpPr>
          <p:nvPr>
            <p:ph type="body" sz="quarter" idx="11"/>
          </p:nvPr>
        </p:nvSpPr>
        <p:spPr/>
        <p:txBody>
          <a:bodyPr/>
          <a:lstStyle/>
          <a:p>
            <a:r>
              <a:t>Al-An'am 6:17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Al-An'am 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ٱلْقَاهِرُ فَوْقَ عِبَادِهِۦ ۚ وَهُوَ ٱلْحَكِيمُ ٱلْخَبِيرُ</a:t>
            </a:r>
          </a:p>
          <a:p>
            <a:pPr>
              <a:lnSpc>
                <a:spcPct val="100000"/>
              </a:lnSpc>
              <a:defRPr sz="2400">
                <a:solidFill>
                  <a:srgbClr val="3E5E5C"/>
                </a:solidFill>
                <a:latin typeface="Calibri"/>
              </a:defRPr>
            </a:pPr>
            <a:r>
              <a:t>And He is the All-dominant over His servants, and He is the All-wise, the All-aware.</a:t>
            </a:r>
          </a:p>
        </p:txBody>
      </p:sp>
      <p:sp>
        <p:nvSpPr>
          <p:cNvPr id="3" name="Text Placeholder 2"/>
          <p:cNvSpPr>
            <a:spLocks noGrp="1"/>
          </p:cNvSpPr>
          <p:nvPr>
            <p:ph type="body" sz="quarter" idx="11"/>
          </p:nvPr>
        </p:nvSpPr>
        <p:spPr/>
        <p:txBody>
          <a:bodyPr/>
          <a:lstStyle/>
          <a:p>
            <a:r>
              <a:t>Al-An'am 6:18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قُلْ أَىُّ شَىْءٍ أَكْبَرُ شَهَـٰدَةً ۖ قُلِ ٱللَّهُ ۖ شَهِيدٌۢ بَيْنِى وَبَيْنَكُمْ ۚ وَأُوحِىَ إِلَىَّ هَـٰذَا ٱلْقُرْءَانُ لِأُنذِرَكُم بِهِۦ وَمَنۢ بَلَغَ ۚ أَئِنَّكُمْ لَتَشْهَدُونَ أَنَّ مَعَ ٱللَّهِ ءَالِهَةً أُخْرَىٰ ۚ قُل لَّآ أَشْهَدُ ۚ قُلْ إِنَّمَا هُوَ إِلَـٰهٌ وَٰحِدٌ وَإِنَّنِى بَرِىٓءٌ مِّمَّا تُشْرِكُونَ</a:t>
            </a:r>
          </a:p>
          <a:p>
            <a:pPr>
              <a:lnSpc>
                <a:spcPct val="100000"/>
              </a:lnSpc>
              <a:defRPr sz="2400">
                <a:solidFill>
                  <a:srgbClr val="3E5E5C"/>
                </a:solidFill>
                <a:latin typeface="Calibri"/>
              </a:defRPr>
            </a:pPr>
            <a:r>
              <a:t>Say, ‘What thing is greatest as witness?’ Say, ‘Allah! [He is] witness between me and you, and this Quran has been revealed to me that I may warn thereby you and whomever it may reach.’ ‘Do you indeed bear witness that there are other gods besides Allah?’ Say, ‘I do not bear witness [to any such thing].’ Say, ‘Indeed He is the One God, and I indeed disown what you associate [with Him].’</a:t>
            </a:r>
          </a:p>
        </p:txBody>
      </p:sp>
      <p:sp>
        <p:nvSpPr>
          <p:cNvPr id="3" name="Text Placeholder 2"/>
          <p:cNvSpPr>
            <a:spLocks noGrp="1"/>
          </p:cNvSpPr>
          <p:nvPr>
            <p:ph type="body" sz="quarter" idx="11"/>
          </p:nvPr>
        </p:nvSpPr>
        <p:spPr/>
        <p:txBody>
          <a:bodyPr/>
          <a:lstStyle/>
          <a:p>
            <a:r>
              <a:t>Al-An'am 6:19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ءَاتَيْنَـٰهُمُ ٱلْكِتَـٰبَ يَعْرِفُونَهُۥ كَمَا يَعْرِفُونَ أَبْنَآءَهُمُ ۘ ٱلَّذِينَ خَسِرُوٓا۟ أَنفُسَهُمْ فَهُمْ لَا يُؤْمِنُونَ</a:t>
            </a:r>
          </a:p>
          <a:p>
            <a:pPr>
              <a:lnSpc>
                <a:spcPct val="100000"/>
              </a:lnSpc>
              <a:defRPr sz="2400">
                <a:solidFill>
                  <a:srgbClr val="3E5E5C"/>
                </a:solidFill>
                <a:latin typeface="Calibri"/>
              </a:defRPr>
            </a:pPr>
            <a:r>
              <a:t>Those whom We have given the Book recognize him just as they recognize their sons. Those who have ruined their souls will not have faith.</a:t>
            </a:r>
          </a:p>
        </p:txBody>
      </p:sp>
      <p:sp>
        <p:nvSpPr>
          <p:cNvPr id="3" name="Text Placeholder 2"/>
          <p:cNvSpPr>
            <a:spLocks noGrp="1"/>
          </p:cNvSpPr>
          <p:nvPr>
            <p:ph type="body" sz="quarter" idx="11"/>
          </p:nvPr>
        </p:nvSpPr>
        <p:spPr/>
        <p:txBody>
          <a:bodyPr/>
          <a:lstStyle/>
          <a:p>
            <a:r>
              <a:t>Al-An'am 6:20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أَظْلَمُ مِمَّنِ ٱفْتَرَىٰ عَلَى ٱللَّهِ كَذِبًا أَوْ كَذَّبَ بِـَٔايَـٰتِهِۦٓ ۗ إِنَّهُۥ لَا يُفْلِحُ ٱلظَّـٰلِمُونَ</a:t>
            </a:r>
          </a:p>
          <a:p>
            <a:pPr>
              <a:lnSpc>
                <a:spcPct val="100000"/>
              </a:lnSpc>
              <a:defRPr sz="2400">
                <a:solidFill>
                  <a:srgbClr val="3E5E5C"/>
                </a:solidFill>
                <a:latin typeface="Calibri"/>
              </a:defRPr>
            </a:pPr>
            <a:r>
              <a:t>Who is a greater wrongdoer than him who fabricates a lie against Allah, or denies His signs? Indeed the wrongdoers will not be felicitous.</a:t>
            </a:r>
          </a:p>
        </p:txBody>
      </p:sp>
      <p:sp>
        <p:nvSpPr>
          <p:cNvPr id="3" name="Text Placeholder 2"/>
          <p:cNvSpPr>
            <a:spLocks noGrp="1"/>
          </p:cNvSpPr>
          <p:nvPr>
            <p:ph type="body" sz="quarter" idx="11"/>
          </p:nvPr>
        </p:nvSpPr>
        <p:spPr/>
        <p:txBody>
          <a:bodyPr/>
          <a:lstStyle/>
          <a:p>
            <a:r>
              <a:t>Al-An'am 6:21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نَحْشُرُهُمْ جَمِيعًا ثُمَّ نَقُولُ لِلَّذِينَ أَشْرَكُوٓا۟ أَيْنَ شُرَكَآؤُكُمُ ٱلَّذِينَ كُنتُمْ تَزْعُمُونَ</a:t>
            </a:r>
          </a:p>
          <a:p>
            <a:pPr>
              <a:lnSpc>
                <a:spcPct val="100000"/>
              </a:lnSpc>
              <a:defRPr sz="2400">
                <a:solidFill>
                  <a:srgbClr val="3E5E5C"/>
                </a:solidFill>
                <a:latin typeface="Calibri"/>
              </a:defRPr>
            </a:pPr>
            <a:r>
              <a:t>On the day when We gather them all together, We shall say to those who ascribed partners [to Allah] ‘Where are your partners that you used to claim?’</a:t>
            </a:r>
          </a:p>
        </p:txBody>
      </p:sp>
      <p:sp>
        <p:nvSpPr>
          <p:cNvPr id="3" name="Text Placeholder 2"/>
          <p:cNvSpPr>
            <a:spLocks noGrp="1"/>
          </p:cNvSpPr>
          <p:nvPr>
            <p:ph type="body" sz="quarter" idx="11"/>
          </p:nvPr>
        </p:nvSpPr>
        <p:spPr/>
        <p:txBody>
          <a:bodyPr/>
          <a:lstStyle/>
          <a:p>
            <a:r>
              <a:t>Al-An'am 6:22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لَمْ تَكُن فِتْنَتُهُمْ إِلَّآ أَن قَالُوا۟ وَٱللَّهِ رَبِّنَا مَا كُنَّا مُشْرِكِينَ</a:t>
            </a:r>
          </a:p>
          <a:p>
            <a:pPr>
              <a:lnSpc>
                <a:spcPct val="100000"/>
              </a:lnSpc>
              <a:defRPr sz="2400">
                <a:solidFill>
                  <a:srgbClr val="3E5E5C"/>
                </a:solidFill>
                <a:latin typeface="Calibri"/>
              </a:defRPr>
            </a:pPr>
            <a:r>
              <a:t>Then their only excuse will be to say, ‘By Allah, our Lord, we were not polytheists.’</a:t>
            </a:r>
          </a:p>
        </p:txBody>
      </p:sp>
      <p:sp>
        <p:nvSpPr>
          <p:cNvPr id="3" name="Text Placeholder 2"/>
          <p:cNvSpPr>
            <a:spLocks noGrp="1"/>
          </p:cNvSpPr>
          <p:nvPr>
            <p:ph type="body" sz="quarter" idx="11"/>
          </p:nvPr>
        </p:nvSpPr>
        <p:spPr/>
        <p:txBody>
          <a:bodyPr/>
          <a:lstStyle/>
          <a:p>
            <a:r>
              <a:t>Al-An'am 6:23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ٱنظُرْ كَيْفَ كَذَبُوا۟ عَلَىٰٓ أَنفُسِهِمْ ۚ وَضَلَّ عَنْهُم مَّا كَانُوا۟ يَفْتَرُونَ</a:t>
            </a:r>
          </a:p>
          <a:p>
            <a:pPr>
              <a:lnSpc>
                <a:spcPct val="100000"/>
              </a:lnSpc>
              <a:defRPr sz="2400">
                <a:solidFill>
                  <a:srgbClr val="3E5E5C"/>
                </a:solidFill>
                <a:latin typeface="Calibri"/>
              </a:defRPr>
            </a:pPr>
            <a:r>
              <a:t>Look, how they forswear themselves, and what they used to fabricate has forsaken them!</a:t>
            </a:r>
          </a:p>
        </p:txBody>
      </p:sp>
      <p:sp>
        <p:nvSpPr>
          <p:cNvPr id="3" name="Text Placeholder 2"/>
          <p:cNvSpPr>
            <a:spLocks noGrp="1"/>
          </p:cNvSpPr>
          <p:nvPr>
            <p:ph type="body" sz="quarter" idx="11"/>
          </p:nvPr>
        </p:nvSpPr>
        <p:spPr/>
        <p:txBody>
          <a:bodyPr/>
          <a:lstStyle/>
          <a:p>
            <a:r>
              <a:t>Al-An'am 6:24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وَمِنْهُم مَّن يَسْتَمِعُ إِلَيْكَ ۖ وَجَعَلْنَا عَلَىٰ قُلُوبِهِمْ أَكِنَّةً أَن يَفْقَهُوهُ وَفِىٓ ءَاذَانِهِمْ وَقْرًا ۚ وَإِن يَرَوْا۟ كُلَّ ءَايَةٍ لَّا يُؤْمِنُوا۟ بِهَا ۚ حَتَّىٰٓ إِذَا جَآءُوكَ يُجَـٰدِلُونَكَ يَقُولُ ٱلَّذِينَ كَفَرُوٓا۟ إِنْ هَـٰذَآ إِلَّآ أَسَـٰطِيرُ ٱلْأَوَّلِينَ</a:t>
            </a:r>
          </a:p>
          <a:p>
            <a:pPr>
              <a:lnSpc>
                <a:spcPct val="100000"/>
              </a:lnSpc>
              <a:defRPr sz="2400">
                <a:solidFill>
                  <a:srgbClr val="3E5E5C"/>
                </a:solidFill>
                <a:latin typeface="Calibri"/>
              </a:defRPr>
            </a:pPr>
            <a:r>
              <a:t>There are some of them who prick up their ears at you, but We have cast veils on their hearts lest they should understand it, and a deafness into their ears; and though they should see every sign, they will not believe in it. When they come to you, to dispute with you, the faithless say, ‘These are nothing but myths of the ancients.’</a:t>
            </a:r>
          </a:p>
        </p:txBody>
      </p:sp>
      <p:sp>
        <p:nvSpPr>
          <p:cNvPr id="3" name="Text Placeholder 2"/>
          <p:cNvSpPr>
            <a:spLocks noGrp="1"/>
          </p:cNvSpPr>
          <p:nvPr>
            <p:ph type="body" sz="quarter" idx="11"/>
          </p:nvPr>
        </p:nvSpPr>
        <p:spPr/>
        <p:txBody>
          <a:bodyPr/>
          <a:lstStyle/>
          <a:p>
            <a:r>
              <a:t>Al-An'am 6:25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وَهُمْ يَنْهَوْنَ عَنْهُ وَيَنْـَٔوْنَ عَنْهُ ۖ وَإِن يُهْلِكُونَ إِلَّآ أَنفُسَهُمْ وَمَا يَشْعُرُونَ</a:t>
            </a:r>
          </a:p>
          <a:p>
            <a:pPr>
              <a:lnSpc>
                <a:spcPct val="100000"/>
              </a:lnSpc>
              <a:defRPr sz="2400">
                <a:solidFill>
                  <a:srgbClr val="3E5E5C"/>
                </a:solidFill>
                <a:latin typeface="Calibri"/>
              </a:defRPr>
            </a:pPr>
            <a:r>
              <a:t>They dissuade [others] from [following] him, and [themselves] avoid him; yet they destroy no one except themselves, but they are not aware.</a:t>
            </a:r>
          </a:p>
        </p:txBody>
      </p:sp>
      <p:sp>
        <p:nvSpPr>
          <p:cNvPr id="3" name="Text Placeholder 2"/>
          <p:cNvSpPr>
            <a:spLocks noGrp="1"/>
          </p:cNvSpPr>
          <p:nvPr>
            <p:ph type="body" sz="quarter" idx="11"/>
          </p:nvPr>
        </p:nvSpPr>
        <p:spPr/>
        <p:txBody>
          <a:bodyPr/>
          <a:lstStyle/>
          <a:p>
            <a:r>
              <a:t>Al-An'am 6:26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تَرَىٰٓ إِذْ وُقِفُوا۟ عَلَى ٱلنَّارِ فَقَالُوا۟ يَـٰلَيْتَنَا نُرَدُّ وَلَا نُكَذِّبَ بِـَٔايَـٰتِ رَبِّنَا وَنَكُونَ مِنَ ٱلْمُؤْمِنِينَ</a:t>
            </a:r>
          </a:p>
          <a:p>
            <a:pPr>
              <a:lnSpc>
                <a:spcPct val="100000"/>
              </a:lnSpc>
              <a:defRPr sz="2400">
                <a:solidFill>
                  <a:srgbClr val="3E5E5C"/>
                </a:solidFill>
                <a:latin typeface="Calibri"/>
              </a:defRPr>
            </a:pPr>
            <a:r>
              <a:t>Were you to see when they are brought to a halt by the Fire, whereupon they will say, ‘If only we were sent back [into the world]! Then we will not deny the signs of our Lord, and we will be among the faithful!’</a:t>
            </a:r>
          </a:p>
        </p:txBody>
      </p:sp>
      <p:sp>
        <p:nvSpPr>
          <p:cNvPr id="3" name="Text Placeholder 2"/>
          <p:cNvSpPr>
            <a:spLocks noGrp="1"/>
          </p:cNvSpPr>
          <p:nvPr>
            <p:ph type="body" sz="quarter" idx="11"/>
          </p:nvPr>
        </p:nvSpPr>
        <p:spPr/>
        <p:txBody>
          <a:bodyPr/>
          <a:lstStyle/>
          <a:p>
            <a:r>
              <a:t>Al-An'am 6:27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ٱلْحَمْدُ لِلَّهِ ٱلَّذِى خَلَقَ ٱلسَّمَـٰوَٰتِ وَٱلْأَرْضَ وَجَعَلَ ٱلظُّلُمَـٰتِ وَٱلنُّورَ ۖ ثُمَّ ٱلَّذِينَ كَفَرُوا۟ بِرَبِّهِمْ يَعْدِلُونَ</a:t>
            </a:r>
          </a:p>
          <a:p>
            <a:pPr>
              <a:lnSpc>
                <a:spcPct val="100000"/>
              </a:lnSpc>
              <a:defRPr sz="2400">
                <a:solidFill>
                  <a:srgbClr val="3E5E5C"/>
                </a:solidFill>
                <a:latin typeface="Calibri"/>
              </a:defRPr>
            </a:pPr>
            <a:r>
              <a:t>All praise belongs to Allah who created the heavens and the earth and made the darkness and the light. Yet the faithless equate [others] with their Lord.</a:t>
            </a:r>
          </a:p>
        </p:txBody>
      </p:sp>
      <p:sp>
        <p:nvSpPr>
          <p:cNvPr id="3" name="Text Placeholder 2"/>
          <p:cNvSpPr>
            <a:spLocks noGrp="1"/>
          </p:cNvSpPr>
          <p:nvPr>
            <p:ph type="body" sz="quarter" idx="11"/>
          </p:nvPr>
        </p:nvSpPr>
        <p:spPr/>
        <p:txBody>
          <a:bodyPr/>
          <a:lstStyle/>
          <a:p>
            <a:r>
              <a:t>Al-An'am 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بَدَا لَهُم مَّا كَانُوا۟ يُخْفُونَ مِن قَبْلُ ۖ وَلَوْ رُدُّوا۟ لَعَادُوا۟ لِمَا نُهُوا۟ عَنْهُ وَإِنَّهُمْ لَكَـٰذِبُونَ</a:t>
            </a:r>
          </a:p>
          <a:p>
            <a:pPr>
              <a:lnSpc>
                <a:spcPct val="100000"/>
              </a:lnSpc>
              <a:defRPr sz="2400">
                <a:solidFill>
                  <a:srgbClr val="3E5E5C"/>
                </a:solidFill>
                <a:latin typeface="Calibri"/>
              </a:defRPr>
            </a:pPr>
            <a:r>
              <a:t>Indeed, what they used to hide before has now become evident to them. But were they to be sent back they would revert to what they were forbidden, and they are indeed liars.</a:t>
            </a:r>
          </a:p>
        </p:txBody>
      </p:sp>
      <p:sp>
        <p:nvSpPr>
          <p:cNvPr id="3" name="Text Placeholder 2"/>
          <p:cNvSpPr>
            <a:spLocks noGrp="1"/>
          </p:cNvSpPr>
          <p:nvPr>
            <p:ph type="body" sz="quarter" idx="11"/>
          </p:nvPr>
        </p:nvSpPr>
        <p:spPr/>
        <p:txBody>
          <a:bodyPr/>
          <a:lstStyle/>
          <a:p>
            <a:r>
              <a:t>Al-An'am 6:28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إِنْ هِىَ إِلَّا حَيَاتُنَا ٱلدُّنْيَا وَمَا نَحْنُ بِمَبْعُوثِينَ</a:t>
            </a:r>
          </a:p>
          <a:p>
            <a:pPr>
              <a:lnSpc>
                <a:spcPct val="100000"/>
              </a:lnSpc>
              <a:defRPr sz="2400">
                <a:solidFill>
                  <a:srgbClr val="3E5E5C"/>
                </a:solidFill>
                <a:latin typeface="Calibri"/>
              </a:defRPr>
            </a:pPr>
            <a:r>
              <a:t>They say, ‘There is nothing but our life of this world, and we shall not be resurrected.’</a:t>
            </a:r>
          </a:p>
        </p:txBody>
      </p:sp>
      <p:sp>
        <p:nvSpPr>
          <p:cNvPr id="3" name="Text Placeholder 2"/>
          <p:cNvSpPr>
            <a:spLocks noGrp="1"/>
          </p:cNvSpPr>
          <p:nvPr>
            <p:ph type="body" sz="quarter" idx="11"/>
          </p:nvPr>
        </p:nvSpPr>
        <p:spPr/>
        <p:txBody>
          <a:bodyPr/>
          <a:lstStyle/>
          <a:p>
            <a:r>
              <a:t>Al-An'am 6:29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تَرَىٰٓ إِذْ وُقِفُوا۟ عَلَىٰ رَبِّهِمْ ۚ قَالَ أَلَيْسَ هَـٰذَا بِٱلْحَقِّ ۚ قَالُوا۟ بَلَىٰ وَرَبِّنَا ۚ قَالَ فَذُوقُوا۟ ٱلْعَذَابَ بِمَا كُنتُمْ تَكْفُرُونَ</a:t>
            </a:r>
          </a:p>
          <a:p>
            <a:pPr>
              <a:lnSpc>
                <a:spcPct val="100000"/>
              </a:lnSpc>
              <a:defRPr sz="2400">
                <a:solidFill>
                  <a:srgbClr val="3E5E5C"/>
                </a:solidFill>
                <a:latin typeface="Calibri"/>
              </a:defRPr>
            </a:pPr>
            <a:r>
              <a:t>Were you to see when they are brought to a halt before their Lord. He will say, ‘Is this not a fact?’ They will say, ‘Yes, by our Lord!’ He will say, ‘So taste the punishment because of what you used to deny.’</a:t>
            </a:r>
          </a:p>
        </p:txBody>
      </p:sp>
      <p:sp>
        <p:nvSpPr>
          <p:cNvPr id="3" name="Text Placeholder 2"/>
          <p:cNvSpPr>
            <a:spLocks noGrp="1"/>
          </p:cNvSpPr>
          <p:nvPr>
            <p:ph type="body" sz="quarter" idx="11"/>
          </p:nvPr>
        </p:nvSpPr>
        <p:spPr/>
        <p:txBody>
          <a:bodyPr/>
          <a:lstStyle/>
          <a:p>
            <a:r>
              <a:t>Al-An'am 6:30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قَدْ خَسِرَ ٱلَّذِينَ كَذَّبُوا۟ بِلِقَآءِ ٱللَّهِ ۖ حَتَّىٰٓ إِذَا جَآءَتْهُمُ ٱلسَّاعَةُ بَغْتَةً قَالُوا۟ يَـٰحَسْرَتَنَا عَلَىٰ مَا فَرَّطْنَا فِيهَا وَهُمْ يَحْمِلُونَ أَوْزَارَهُمْ عَلَىٰ ظُهُورِهِمْ ۚ أَلَا سَآءَ مَا يَزِرُونَ</a:t>
            </a:r>
          </a:p>
          <a:p>
            <a:pPr>
              <a:lnSpc>
                <a:spcPct val="100000"/>
              </a:lnSpc>
              <a:defRPr sz="2400">
                <a:solidFill>
                  <a:srgbClr val="3E5E5C"/>
                </a:solidFill>
                <a:latin typeface="Calibri"/>
              </a:defRPr>
            </a:pPr>
            <a:r>
              <a:t>They are certainly losers who deny the encounter with Allah. When the Hour overtakes them suddenly, they will say, ‘Alas for us, for what we neglected in it!’ And they will bear their burdens on their backs. Look! Evil is what they bear!</a:t>
            </a:r>
          </a:p>
        </p:txBody>
      </p:sp>
      <p:sp>
        <p:nvSpPr>
          <p:cNvPr id="3" name="Text Placeholder 2"/>
          <p:cNvSpPr>
            <a:spLocks noGrp="1"/>
          </p:cNvSpPr>
          <p:nvPr>
            <p:ph type="body" sz="quarter" idx="11"/>
          </p:nvPr>
        </p:nvSpPr>
        <p:spPr/>
        <p:txBody>
          <a:bodyPr/>
          <a:lstStyle/>
          <a:p>
            <a:r>
              <a:t>Al-An'am 6:31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ٱلْحَيَوٰةُ ٱلدُّنْيَآ إِلَّا لَعِبٌ وَلَهْوٌ ۖ وَلَلدَّارُ ٱلْـَٔاخِرَةُ خَيْرٌ لِّلَّذِينَ يَتَّقُونَ ۗ أَفَلَا تَعْقِلُونَ</a:t>
            </a:r>
          </a:p>
          <a:p>
            <a:pPr>
              <a:lnSpc>
                <a:spcPct val="100000"/>
              </a:lnSpc>
              <a:defRPr sz="2400">
                <a:solidFill>
                  <a:srgbClr val="3E5E5C"/>
                </a:solidFill>
                <a:latin typeface="Calibri"/>
              </a:defRPr>
            </a:pPr>
            <a:r>
              <a:t>The life of the world is nothing but play and diversion, and the abode of the Hereafter is surely better for those who are Godwary. Do you not exercise your reason?</a:t>
            </a:r>
          </a:p>
        </p:txBody>
      </p:sp>
      <p:sp>
        <p:nvSpPr>
          <p:cNvPr id="3" name="Text Placeholder 2"/>
          <p:cNvSpPr>
            <a:spLocks noGrp="1"/>
          </p:cNvSpPr>
          <p:nvPr>
            <p:ph type="body" sz="quarter" idx="11"/>
          </p:nvPr>
        </p:nvSpPr>
        <p:spPr/>
        <p:txBody>
          <a:bodyPr/>
          <a:lstStyle/>
          <a:p>
            <a:r>
              <a:t>Al-An'am 6:32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نَعْلَمُ إِنَّهُۥ لَيَحْزُنُكَ ٱلَّذِى يَقُولُونَ ۖ فَإِنَّهُمْ لَا يُكَذِّبُونَكَ وَلَـٰكِنَّ ٱلظَّـٰلِمِينَ بِـَٔايَـٰتِ ٱللَّهِ يَجْحَدُونَ</a:t>
            </a:r>
          </a:p>
          <a:p>
            <a:pPr>
              <a:lnSpc>
                <a:spcPct val="100000"/>
              </a:lnSpc>
              <a:defRPr sz="2400">
                <a:solidFill>
                  <a:srgbClr val="3E5E5C"/>
                </a:solidFill>
                <a:latin typeface="Calibri"/>
              </a:defRPr>
            </a:pPr>
            <a:r>
              <a:t>We certainly know that what they say grieves you. Yet it is not you that they deny, but it is Allah’s signs that the wrongdoers impugn.</a:t>
            </a:r>
          </a:p>
        </p:txBody>
      </p:sp>
      <p:sp>
        <p:nvSpPr>
          <p:cNvPr id="3" name="Text Placeholder 2"/>
          <p:cNvSpPr>
            <a:spLocks noGrp="1"/>
          </p:cNvSpPr>
          <p:nvPr>
            <p:ph type="body" sz="quarter" idx="11"/>
          </p:nvPr>
        </p:nvSpPr>
        <p:spPr/>
        <p:txBody>
          <a:bodyPr/>
          <a:lstStyle/>
          <a:p>
            <a:r>
              <a:t>Al-An'am 6:33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وَلَقَدْ كُذِّبَتْ رُسُلٌ مِّن قَبْلِكَ فَصَبَرُوا۟ عَلَىٰ مَا كُذِّبُوا۟ وَأُوذُوا۟ حَتَّىٰٓ أَتَىٰهُمْ نَصْرُنَا ۚ وَلَا مُبَدِّلَ لِكَلِمَـٰتِ ٱللَّهِ ۚ وَلَقَدْ جَآءَكَ مِن نَّبَإِى۟ ٱلْمُرْسَلِينَ</a:t>
            </a:r>
          </a:p>
          <a:p>
            <a:pPr>
              <a:lnSpc>
                <a:spcPct val="100000"/>
              </a:lnSpc>
              <a:defRPr sz="2400">
                <a:solidFill>
                  <a:srgbClr val="3E5E5C"/>
                </a:solidFill>
                <a:latin typeface="Calibri"/>
              </a:defRPr>
            </a:pPr>
            <a:r>
              <a:t>Apostles were certainly denied before you, yet they patiently bore being denied and tormented until Our help came to them. Nothing can change the words of Allah, and there have certainly come to you some of the accounts of the apostles.</a:t>
            </a:r>
          </a:p>
        </p:txBody>
      </p:sp>
      <p:sp>
        <p:nvSpPr>
          <p:cNvPr id="3" name="Text Placeholder 2"/>
          <p:cNvSpPr>
            <a:spLocks noGrp="1"/>
          </p:cNvSpPr>
          <p:nvPr>
            <p:ph type="body" sz="quarter" idx="11"/>
          </p:nvPr>
        </p:nvSpPr>
        <p:spPr/>
        <p:txBody>
          <a:bodyPr/>
          <a:lstStyle/>
          <a:p>
            <a:r>
              <a:t>Al-An'am 6:34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وَإِن كَانَ كَبُرَ عَلَيْكَ إِعْرَاضُهُمْ فَإِنِ ٱسْتَطَعْتَ أَن تَبْتَغِىَ نَفَقًا فِى ٱلْأَرْضِ أَوْ سُلَّمًا فِى ٱلسَّمَآءِ فَتَأْتِيَهُم بِـَٔايَةٍ ۚ وَلَوْ شَآءَ ٱللَّهُ لَجَمَعَهُمْ عَلَى ٱلْهُدَىٰ ۚ فَلَا تَكُونَنَّ مِنَ ٱلْجَـٰهِلِينَ</a:t>
            </a:r>
          </a:p>
          <a:p>
            <a:pPr>
              <a:lnSpc>
                <a:spcPct val="100000"/>
              </a:lnSpc>
              <a:defRPr sz="2400">
                <a:solidFill>
                  <a:srgbClr val="3E5E5C"/>
                </a:solidFill>
                <a:latin typeface="Calibri"/>
              </a:defRPr>
            </a:pPr>
            <a:r>
              <a:t>And should their aversion be hard on you, find, if you can, a tunnel into the ground, or a ladder into sky, that you may bring them a sign. Had Allah wished, He would have brought them together on guidance. So do not be one of the ignorant.</a:t>
            </a:r>
          </a:p>
        </p:txBody>
      </p:sp>
      <p:sp>
        <p:nvSpPr>
          <p:cNvPr id="3" name="Text Placeholder 2"/>
          <p:cNvSpPr>
            <a:spLocks noGrp="1"/>
          </p:cNvSpPr>
          <p:nvPr>
            <p:ph type="body" sz="quarter" idx="11"/>
          </p:nvPr>
        </p:nvSpPr>
        <p:spPr/>
        <p:txBody>
          <a:bodyPr/>
          <a:lstStyle/>
          <a:p>
            <a:r>
              <a:t>Al-An'am 6:35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يَسْتَجِيبُ ٱلَّذِينَ يَسْمَعُونَ ۘ وَٱلْمَوْتَىٰ يَبْعَثُهُمُ ٱللَّهُ ثُمَّ إِلَيْهِ يُرْجَعُونَ</a:t>
            </a:r>
          </a:p>
          <a:p>
            <a:pPr>
              <a:lnSpc>
                <a:spcPct val="100000"/>
              </a:lnSpc>
              <a:defRPr sz="2400">
                <a:solidFill>
                  <a:srgbClr val="3E5E5C"/>
                </a:solidFill>
                <a:latin typeface="Calibri"/>
              </a:defRPr>
            </a:pPr>
            <a:r>
              <a:t>Only those who listen will respond [to you]. As for the dead, Allah will resurrect them, then they will be brought back to Him.</a:t>
            </a:r>
          </a:p>
        </p:txBody>
      </p:sp>
      <p:sp>
        <p:nvSpPr>
          <p:cNvPr id="3" name="Text Placeholder 2"/>
          <p:cNvSpPr>
            <a:spLocks noGrp="1"/>
          </p:cNvSpPr>
          <p:nvPr>
            <p:ph type="body" sz="quarter" idx="11"/>
          </p:nvPr>
        </p:nvSpPr>
        <p:spPr/>
        <p:txBody>
          <a:bodyPr/>
          <a:lstStyle/>
          <a:p>
            <a:r>
              <a:t>Al-An'am 6:36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لَوْلَا نُزِّلَ عَلَيْهِ ءَايَةٌ مِّن رَّبِّهِۦ ۚ قُلْ إِنَّ ٱللَّهَ قَادِرٌ عَلَىٰٓ أَن يُنَزِّلَ ءَايَةً وَلَـٰكِنَّ أَكْثَرَهُمْ لَا يَعْلَمُونَ</a:t>
            </a:r>
          </a:p>
          <a:p>
            <a:pPr>
              <a:lnSpc>
                <a:spcPct val="100000"/>
              </a:lnSpc>
              <a:defRPr sz="2400">
                <a:solidFill>
                  <a:srgbClr val="3E5E5C"/>
                </a:solidFill>
                <a:latin typeface="Calibri"/>
              </a:defRPr>
            </a:pPr>
            <a:r>
              <a:t>They say, ‘Why has not a sign been sent down to him from his Lord?’ Say, ‘Allah is indeed able to send down a sign,’ but most of them do not know.</a:t>
            </a:r>
          </a:p>
        </p:txBody>
      </p:sp>
      <p:sp>
        <p:nvSpPr>
          <p:cNvPr id="3" name="Text Placeholder 2"/>
          <p:cNvSpPr>
            <a:spLocks noGrp="1"/>
          </p:cNvSpPr>
          <p:nvPr>
            <p:ph type="body" sz="quarter" idx="11"/>
          </p:nvPr>
        </p:nvSpPr>
        <p:spPr/>
        <p:txBody>
          <a:bodyPr/>
          <a:lstStyle/>
          <a:p>
            <a:r>
              <a:t>Al-An'am 6:37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خَلَقَكُم مِّن طِينٍ ثُمَّ قَضَىٰٓ أَجَلًا ۖ وَأَجَلٌ مُّسَمًّى عِندَهُۥ ۖ ثُمَّ أَنتُمْ تَمْتَرُونَ</a:t>
            </a:r>
          </a:p>
          <a:p>
            <a:pPr>
              <a:lnSpc>
                <a:spcPct val="100000"/>
              </a:lnSpc>
              <a:defRPr sz="2400">
                <a:solidFill>
                  <a:srgbClr val="3E5E5C"/>
                </a:solidFill>
                <a:latin typeface="Calibri"/>
              </a:defRPr>
            </a:pPr>
            <a:r>
              <a:t>It is He who created you from clay, then ordained the term [of your life]—the specified term is with Him—and yet you are in doubt.</a:t>
            </a:r>
          </a:p>
        </p:txBody>
      </p:sp>
      <p:sp>
        <p:nvSpPr>
          <p:cNvPr id="3" name="Text Placeholder 2"/>
          <p:cNvSpPr>
            <a:spLocks noGrp="1"/>
          </p:cNvSpPr>
          <p:nvPr>
            <p:ph type="body" sz="quarter" idx="11"/>
          </p:nvPr>
        </p:nvSpPr>
        <p:spPr/>
        <p:txBody>
          <a:bodyPr/>
          <a:lstStyle/>
          <a:p>
            <a:r>
              <a:t>Al-An'am 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مِن دَآبَّةٍ فِى ٱلْأَرْضِ وَلَا طَـٰٓئِرٍ يَطِيرُ بِجَنَاحَيْهِ إِلَّآ أُمَمٌ أَمْثَالُكُم ۚ مَّا فَرَّطْنَا فِى ٱلْكِتَـٰبِ مِن شَىْءٍ ۚ ثُمَّ إِلَىٰ رَبِّهِمْ يُحْشَرُونَ</a:t>
            </a:r>
          </a:p>
          <a:p>
            <a:pPr>
              <a:lnSpc>
                <a:spcPct val="100000"/>
              </a:lnSpc>
              <a:defRPr sz="2400">
                <a:solidFill>
                  <a:srgbClr val="3E5E5C"/>
                </a:solidFill>
                <a:latin typeface="Calibri"/>
              </a:defRPr>
            </a:pPr>
            <a:r>
              <a:t>There is no animal on land, nor a bird that flies with its wings, but they are communities like yourselves. We have not omitted anything from the Book. Then they will be mustered toward their Lord.</a:t>
            </a:r>
          </a:p>
        </p:txBody>
      </p:sp>
      <p:sp>
        <p:nvSpPr>
          <p:cNvPr id="3" name="Text Placeholder 2"/>
          <p:cNvSpPr>
            <a:spLocks noGrp="1"/>
          </p:cNvSpPr>
          <p:nvPr>
            <p:ph type="body" sz="quarter" idx="11"/>
          </p:nvPr>
        </p:nvSpPr>
        <p:spPr/>
        <p:txBody>
          <a:bodyPr/>
          <a:lstStyle/>
          <a:p>
            <a:r>
              <a:t>Al-An'am 6:38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كَذَّبُوا۟ بِـَٔايَـٰتِنَا صُمٌّ وَبُكْمٌ فِى ٱلظُّلُمَـٰتِ ۗ مَن يَشَإِ ٱللَّهُ يُضْلِلْهُ وَمَن يَشَأْ يَجْعَلْهُ عَلَىٰ صِرَٰطٍ مُّسْتَقِيمٍ</a:t>
            </a:r>
          </a:p>
          <a:p>
            <a:pPr>
              <a:lnSpc>
                <a:spcPct val="100000"/>
              </a:lnSpc>
              <a:defRPr sz="2400">
                <a:solidFill>
                  <a:srgbClr val="3E5E5C"/>
                </a:solidFill>
                <a:latin typeface="Calibri"/>
              </a:defRPr>
            </a:pPr>
            <a:r>
              <a:t>Those who deny Our signs are deaf and dumb, in a manifold darkness. Allah leads astray whomever He wishes, and whomever He wishes He puts him on a straight path.</a:t>
            </a:r>
          </a:p>
        </p:txBody>
      </p:sp>
      <p:sp>
        <p:nvSpPr>
          <p:cNvPr id="3" name="Text Placeholder 2"/>
          <p:cNvSpPr>
            <a:spLocks noGrp="1"/>
          </p:cNvSpPr>
          <p:nvPr>
            <p:ph type="body" sz="quarter" idx="11"/>
          </p:nvPr>
        </p:nvSpPr>
        <p:spPr/>
        <p:txBody>
          <a:bodyPr/>
          <a:lstStyle/>
          <a:p>
            <a:r>
              <a:t>Al-An'am 6:39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أَرَءَيْتَكُمْ إِنْ أَتَىٰكُمْ عَذَابُ ٱللَّهِ أَوْ أَتَتْكُمُ ٱلسَّاعَةُ أَغَيْرَ ٱللَّهِ تَدْعُونَ إِن كُنتُمْ صَـٰدِقِينَ</a:t>
            </a:r>
          </a:p>
          <a:p>
            <a:pPr>
              <a:lnSpc>
                <a:spcPct val="100000"/>
              </a:lnSpc>
              <a:defRPr sz="2400">
                <a:solidFill>
                  <a:srgbClr val="3E5E5C"/>
                </a:solidFill>
                <a:latin typeface="Calibri"/>
              </a:defRPr>
            </a:pPr>
            <a:r>
              <a:t>Say, ‘Tell me, should Allah’s punishment overtake you, or should the Hour overtake you, will you supplicate anyone other than Allah, should you be truthful?</a:t>
            </a:r>
          </a:p>
        </p:txBody>
      </p:sp>
      <p:sp>
        <p:nvSpPr>
          <p:cNvPr id="3" name="Text Placeholder 2"/>
          <p:cNvSpPr>
            <a:spLocks noGrp="1"/>
          </p:cNvSpPr>
          <p:nvPr>
            <p:ph type="body" sz="quarter" idx="11"/>
          </p:nvPr>
        </p:nvSpPr>
        <p:spPr/>
        <p:txBody>
          <a:bodyPr/>
          <a:lstStyle/>
          <a:p>
            <a:r>
              <a:t>Al-An'am 6:40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إِيَّاهُ تَدْعُونَ فَيَكْشِفُ مَا تَدْعُونَ إِلَيْهِ إِن شَآءَ وَتَنسَوْنَ مَا تُشْرِكُونَ</a:t>
            </a:r>
          </a:p>
          <a:p>
            <a:pPr>
              <a:lnSpc>
                <a:spcPct val="100000"/>
              </a:lnSpc>
              <a:defRPr sz="2400">
                <a:solidFill>
                  <a:srgbClr val="3E5E5C"/>
                </a:solidFill>
                <a:latin typeface="Calibri"/>
              </a:defRPr>
            </a:pPr>
            <a:r>
              <a:t>No, Him you will supplicate, and He will remove that for which you supplicated Him, if He wishes, and you will forget what you ascribe [to Him] as [His] partners.’</a:t>
            </a:r>
          </a:p>
        </p:txBody>
      </p:sp>
      <p:sp>
        <p:nvSpPr>
          <p:cNvPr id="3" name="Text Placeholder 2"/>
          <p:cNvSpPr>
            <a:spLocks noGrp="1"/>
          </p:cNvSpPr>
          <p:nvPr>
            <p:ph type="body" sz="quarter" idx="11"/>
          </p:nvPr>
        </p:nvSpPr>
        <p:spPr/>
        <p:txBody>
          <a:bodyPr/>
          <a:lstStyle/>
          <a:p>
            <a:r>
              <a:t>Al-An'am 6:41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إِلَىٰٓ أُمَمٍ مِّن قَبْلِكَ فَأَخَذْنَـٰهُم بِٱلْبَأْسَآءِ وَٱلضَّرَّآءِ لَعَلَّهُمْ يَتَضَرَّعُونَ</a:t>
            </a:r>
          </a:p>
          <a:p>
            <a:pPr>
              <a:lnSpc>
                <a:spcPct val="100000"/>
              </a:lnSpc>
              <a:defRPr sz="2400">
                <a:solidFill>
                  <a:srgbClr val="3E5E5C"/>
                </a:solidFill>
                <a:latin typeface="Calibri"/>
              </a:defRPr>
            </a:pPr>
            <a:r>
              <a:t>We have certainly sent [apostles] to nations before you, then We seized them with stress and distress so that they might entreat [Us].</a:t>
            </a:r>
          </a:p>
        </p:txBody>
      </p:sp>
      <p:sp>
        <p:nvSpPr>
          <p:cNvPr id="3" name="Text Placeholder 2"/>
          <p:cNvSpPr>
            <a:spLocks noGrp="1"/>
          </p:cNvSpPr>
          <p:nvPr>
            <p:ph type="body" sz="quarter" idx="11"/>
          </p:nvPr>
        </p:nvSpPr>
        <p:spPr/>
        <p:txBody>
          <a:bodyPr/>
          <a:lstStyle/>
          <a:p>
            <a:r>
              <a:t>Al-An'am 6:42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فَلَوْلَآ إِذْ جَآءَهُم بَأْسُنَا تَضَرَّعُوا۟ وَلَـٰكِن قَسَتْ قُلُوبُهُمْ وَزَيَّنَ لَهُمُ ٱلشَّيْطَـٰنُ مَا كَانُوا۟ يَعْمَلُونَ</a:t>
            </a:r>
          </a:p>
          <a:p>
            <a:pPr>
              <a:lnSpc>
                <a:spcPct val="100000"/>
              </a:lnSpc>
              <a:defRPr sz="2400">
                <a:solidFill>
                  <a:srgbClr val="3E5E5C"/>
                </a:solidFill>
                <a:latin typeface="Calibri"/>
              </a:defRPr>
            </a:pPr>
            <a:r>
              <a:t>Why did they not entreat when Our punishment overtook them! But their hearts had hardened, and Satan had made what they had been doing seem decorous to them.</a:t>
            </a:r>
          </a:p>
        </p:txBody>
      </p:sp>
      <p:sp>
        <p:nvSpPr>
          <p:cNvPr id="3" name="Text Placeholder 2"/>
          <p:cNvSpPr>
            <a:spLocks noGrp="1"/>
          </p:cNvSpPr>
          <p:nvPr>
            <p:ph type="body" sz="quarter" idx="11"/>
          </p:nvPr>
        </p:nvSpPr>
        <p:spPr/>
        <p:txBody>
          <a:bodyPr/>
          <a:lstStyle/>
          <a:p>
            <a:r>
              <a:t>Al-An'am 6:43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نَسُوا۟ مَا ذُكِّرُوا۟ بِهِۦ فَتَحْنَا عَلَيْهِمْ أَبْوَٰبَ كُلِّ شَىْءٍ حَتَّىٰٓ إِذَا فَرِحُوا۟ بِمَآ أُوتُوٓا۟ أَخَذْنَـٰهُم بَغْتَةً فَإِذَا هُم مُّبْلِسُونَ</a:t>
            </a:r>
          </a:p>
          <a:p>
            <a:pPr>
              <a:lnSpc>
                <a:spcPct val="100000"/>
              </a:lnSpc>
              <a:defRPr sz="2400">
                <a:solidFill>
                  <a:srgbClr val="3E5E5C"/>
                </a:solidFill>
                <a:latin typeface="Calibri"/>
              </a:defRPr>
            </a:pPr>
            <a:r>
              <a:t>So when they forgot what they had been admonished of, We opened for them the gates of all [good] things. When they became proud of what they were given, We seized them suddenly, whereat, behold, they were despondent.</a:t>
            </a:r>
          </a:p>
        </p:txBody>
      </p:sp>
      <p:sp>
        <p:nvSpPr>
          <p:cNvPr id="3" name="Text Placeholder 2"/>
          <p:cNvSpPr>
            <a:spLocks noGrp="1"/>
          </p:cNvSpPr>
          <p:nvPr>
            <p:ph type="body" sz="quarter" idx="11"/>
          </p:nvPr>
        </p:nvSpPr>
        <p:spPr/>
        <p:txBody>
          <a:bodyPr/>
          <a:lstStyle/>
          <a:p>
            <a:r>
              <a:t>Al-An'am 6:44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فَقُطِعَ دَابِرُ ٱلْقَوْمِ ٱلَّذِينَ ظَلَمُوا۟ ۚ وَٱلْحَمْدُ لِلَّهِ رَبِّ ٱلْعَـٰلَمِينَ</a:t>
            </a:r>
          </a:p>
          <a:p>
            <a:pPr>
              <a:lnSpc>
                <a:spcPct val="100000"/>
              </a:lnSpc>
              <a:defRPr sz="2400">
                <a:solidFill>
                  <a:srgbClr val="3E5E5C"/>
                </a:solidFill>
                <a:latin typeface="Calibri"/>
              </a:defRPr>
            </a:pPr>
            <a:r>
              <a:t>Thus the wrongdoing lot were rooted out, and all praise belongs to Allah, the Lord of all the worlds.</a:t>
            </a:r>
          </a:p>
        </p:txBody>
      </p:sp>
      <p:sp>
        <p:nvSpPr>
          <p:cNvPr id="3" name="Text Placeholder 2"/>
          <p:cNvSpPr>
            <a:spLocks noGrp="1"/>
          </p:cNvSpPr>
          <p:nvPr>
            <p:ph type="body" sz="quarter" idx="11"/>
          </p:nvPr>
        </p:nvSpPr>
        <p:spPr/>
        <p:txBody>
          <a:bodyPr/>
          <a:lstStyle/>
          <a:p>
            <a:r>
              <a:t>Al-An'am 6:45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أَرَءَيْتُمْ إِنْ أَخَذَ ٱللَّهُ سَمْعَكُمْ وَأَبْصَـٰرَكُمْ وَخَتَمَ عَلَىٰ قُلُوبِكُم مَّنْ إِلَـٰهٌ غَيْرُ ٱللَّهِ يَأْتِيكُم بِهِ ۗ ٱنظُرْ كَيْفَ نُصَرِّفُ ٱلْـَٔايَـٰتِ ثُمَّ هُمْ يَصْدِفُونَ</a:t>
            </a:r>
          </a:p>
          <a:p>
            <a:pPr>
              <a:lnSpc>
                <a:spcPct val="100000"/>
              </a:lnSpc>
              <a:defRPr sz="2400">
                <a:solidFill>
                  <a:srgbClr val="3E5E5C"/>
                </a:solidFill>
                <a:latin typeface="Calibri"/>
              </a:defRPr>
            </a:pPr>
            <a:r>
              <a:t>Say, ‘Tell me, should Allah take away your hearing and your sight and set a seal on your hearts, which god other than Allah can bring it [back] to you?’ Look, how We paraphrase the signs variously; nevertheless they turn away.</a:t>
            </a:r>
          </a:p>
        </p:txBody>
      </p:sp>
      <p:sp>
        <p:nvSpPr>
          <p:cNvPr id="3" name="Text Placeholder 2"/>
          <p:cNvSpPr>
            <a:spLocks noGrp="1"/>
          </p:cNvSpPr>
          <p:nvPr>
            <p:ph type="body" sz="quarter" idx="11"/>
          </p:nvPr>
        </p:nvSpPr>
        <p:spPr/>
        <p:txBody>
          <a:bodyPr/>
          <a:lstStyle/>
          <a:p>
            <a:r>
              <a:t>Al-An'am 6:46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أَرَءَيْتَكُمْ إِنْ أَتَىٰكُمْ عَذَابُ ٱللَّهِ بَغْتَةً أَوْ جَهْرَةً هَلْ يُهْلَكُ إِلَّا ٱلْقَوْمُ ٱلظَّـٰلِمُونَ</a:t>
            </a:r>
          </a:p>
          <a:p>
            <a:pPr>
              <a:lnSpc>
                <a:spcPct val="100000"/>
              </a:lnSpc>
              <a:defRPr sz="2400">
                <a:solidFill>
                  <a:srgbClr val="3E5E5C"/>
                </a:solidFill>
                <a:latin typeface="Calibri"/>
              </a:defRPr>
            </a:pPr>
            <a:r>
              <a:t>Say, ‘Tell me, should Allah’s punishment overtake you suddenly or visibly, will anyone be destroyed except the wrongdoing lot?’</a:t>
            </a:r>
          </a:p>
        </p:txBody>
      </p:sp>
      <p:sp>
        <p:nvSpPr>
          <p:cNvPr id="3" name="Text Placeholder 2"/>
          <p:cNvSpPr>
            <a:spLocks noGrp="1"/>
          </p:cNvSpPr>
          <p:nvPr>
            <p:ph type="body" sz="quarter" idx="11"/>
          </p:nvPr>
        </p:nvSpPr>
        <p:spPr/>
        <p:txBody>
          <a:bodyPr/>
          <a:lstStyle/>
          <a:p>
            <a:r>
              <a:t>Al-An'am 6:47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ٱللَّهُ فِى ٱلسَّمَـٰوَٰتِ وَفِى ٱلْأَرْضِ ۖ يَعْلَمُ سِرَّكُمْ وَجَهْرَكُمْ وَيَعْلَمُ مَا تَكْسِبُونَ</a:t>
            </a:r>
          </a:p>
          <a:p>
            <a:pPr>
              <a:lnSpc>
                <a:spcPct val="100000"/>
              </a:lnSpc>
              <a:defRPr sz="2400">
                <a:solidFill>
                  <a:srgbClr val="3E5E5C"/>
                </a:solidFill>
                <a:latin typeface="Calibri"/>
              </a:defRPr>
            </a:pPr>
            <a:r>
              <a:t>He is Allah in the heavens and on the earth: He knows your secret and your overt [matters], and He knows what you earn.</a:t>
            </a:r>
          </a:p>
        </p:txBody>
      </p:sp>
      <p:sp>
        <p:nvSpPr>
          <p:cNvPr id="3" name="Text Placeholder 2"/>
          <p:cNvSpPr>
            <a:spLocks noGrp="1"/>
          </p:cNvSpPr>
          <p:nvPr>
            <p:ph type="body" sz="quarter" idx="11"/>
          </p:nvPr>
        </p:nvSpPr>
        <p:spPr/>
        <p:txBody>
          <a:bodyPr/>
          <a:lstStyle/>
          <a:p>
            <a:r>
              <a:t>Al-An'am 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نُرْسِلُ ٱلْمُرْسَلِينَ إِلَّا مُبَشِّرِينَ وَمُنذِرِينَ ۖ فَمَنْ ءَامَنَ وَأَصْلَحَ فَلَا خَوْفٌ عَلَيْهِمْ وَلَا هُمْ يَحْزَنُونَ</a:t>
            </a:r>
          </a:p>
          <a:p>
            <a:pPr>
              <a:lnSpc>
                <a:spcPct val="100000"/>
              </a:lnSpc>
              <a:defRPr sz="2400">
                <a:solidFill>
                  <a:srgbClr val="3E5E5C"/>
                </a:solidFill>
                <a:latin typeface="Calibri"/>
              </a:defRPr>
            </a:pPr>
            <a:r>
              <a:t>We do not send the apostles except as bearers of good news and warners. As for those who are faithful and righteous, they will have no fear, nor will they grieve.</a:t>
            </a:r>
          </a:p>
        </p:txBody>
      </p:sp>
      <p:sp>
        <p:nvSpPr>
          <p:cNvPr id="3" name="Text Placeholder 2"/>
          <p:cNvSpPr>
            <a:spLocks noGrp="1"/>
          </p:cNvSpPr>
          <p:nvPr>
            <p:ph type="body" sz="quarter" idx="11"/>
          </p:nvPr>
        </p:nvSpPr>
        <p:spPr/>
        <p:txBody>
          <a:bodyPr/>
          <a:lstStyle/>
          <a:p>
            <a:r>
              <a:t>Al-An'am 6:48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كَذَّبُوا۟ بِـَٔايَـٰتِنَا يَمَسُّهُمُ ٱلْعَذَابُ بِمَا كَانُوا۟ يَفْسُقُونَ</a:t>
            </a:r>
          </a:p>
          <a:p>
            <a:pPr>
              <a:lnSpc>
                <a:spcPct val="100000"/>
              </a:lnSpc>
              <a:defRPr sz="2400">
                <a:solidFill>
                  <a:srgbClr val="3E5E5C"/>
                </a:solidFill>
                <a:latin typeface="Calibri"/>
              </a:defRPr>
            </a:pPr>
            <a:r>
              <a:t>But as for those who deny Our signs, the punishment shall befall them because of the transgressions they used to commit.</a:t>
            </a:r>
          </a:p>
        </p:txBody>
      </p:sp>
      <p:sp>
        <p:nvSpPr>
          <p:cNvPr id="3" name="Text Placeholder 2"/>
          <p:cNvSpPr>
            <a:spLocks noGrp="1"/>
          </p:cNvSpPr>
          <p:nvPr>
            <p:ph type="body" sz="quarter" idx="11"/>
          </p:nvPr>
        </p:nvSpPr>
        <p:spPr/>
        <p:txBody>
          <a:bodyPr/>
          <a:lstStyle/>
          <a:p>
            <a:r>
              <a:t>Al-An'am 6:49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لَّآ أَقُولُ لَكُمْ عِندِى خَزَآئِنُ ٱللَّهِ وَلَآ أَعْلَمُ ٱلْغَيْبَ وَلَآ أَقُولُ لَكُمْ إِنِّى مَلَكٌ ۖ إِنْ أَتَّبِعُ إِلَّا مَا يُوحَىٰٓ إِلَىَّ ۚ قُلْ هَلْ يَسْتَوِى ٱلْأَعْمَىٰ وَٱلْبَصِيرُ ۚ أَفَلَا تَتَفَكَّرُونَ</a:t>
            </a:r>
          </a:p>
          <a:p>
            <a:pPr>
              <a:lnSpc>
                <a:spcPct val="100000"/>
              </a:lnSpc>
              <a:defRPr sz="2400">
                <a:solidFill>
                  <a:srgbClr val="3E5E5C"/>
                </a:solidFill>
                <a:latin typeface="Calibri"/>
              </a:defRPr>
            </a:pPr>
            <a:r>
              <a:t>Say, ‘I do not say to you that I possess the treasuries of Allah, nor do I know the Unseen, nor do I say to you that I am an angel. I follow only what is revealed to me.’ Say, ‘Are the blind one and the seer equal? So do you not reflect?’</a:t>
            </a:r>
          </a:p>
        </p:txBody>
      </p:sp>
      <p:sp>
        <p:nvSpPr>
          <p:cNvPr id="3" name="Text Placeholder 2"/>
          <p:cNvSpPr>
            <a:spLocks noGrp="1"/>
          </p:cNvSpPr>
          <p:nvPr>
            <p:ph type="body" sz="quarter" idx="11"/>
          </p:nvPr>
        </p:nvSpPr>
        <p:spPr/>
        <p:txBody>
          <a:bodyPr/>
          <a:lstStyle/>
          <a:p>
            <a:r>
              <a:t>Al-An'am 6:50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وَأَنذِرْ بِهِ ٱلَّذِينَ يَخَافُونَ أَن يُحْشَرُوٓا۟ إِلَىٰ رَبِّهِمْ ۙ لَيْسَ لَهُم مِّن دُونِهِۦ وَلِىٌّ وَلَا شَفِيعٌ لَّعَلَّهُمْ يَتَّقُونَ</a:t>
            </a:r>
          </a:p>
          <a:p>
            <a:pPr>
              <a:lnSpc>
                <a:spcPct val="100000"/>
              </a:lnSpc>
              <a:defRPr sz="2400">
                <a:solidFill>
                  <a:srgbClr val="3E5E5C"/>
                </a:solidFill>
                <a:latin typeface="Calibri"/>
              </a:defRPr>
            </a:pPr>
            <a:r>
              <a:t>And warn by its means those who fear being mustered toward their Lord, besides whom they shall have neither any guardian nor any intercessor, so that they may be Godwary.</a:t>
            </a:r>
          </a:p>
        </p:txBody>
      </p:sp>
      <p:sp>
        <p:nvSpPr>
          <p:cNvPr id="3" name="Text Placeholder 2"/>
          <p:cNvSpPr>
            <a:spLocks noGrp="1"/>
          </p:cNvSpPr>
          <p:nvPr>
            <p:ph type="body" sz="quarter" idx="11"/>
          </p:nvPr>
        </p:nvSpPr>
        <p:spPr/>
        <p:txBody>
          <a:bodyPr/>
          <a:lstStyle/>
          <a:p>
            <a:r>
              <a:t>Al-An'am 6:51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وَلَا تَطْرُدِ ٱلَّذِينَ يَدْعُونَ رَبَّهُم بِٱلْغَدَوٰةِ وَٱلْعَشِىِّ يُرِيدُونَ وَجْهَهُۥ ۖ مَا عَلَيْكَ مِنْ حِسَابِهِم مِّن شَىْءٍ وَمَا مِنْ حِسَابِكَ عَلَيْهِم مِّن شَىْءٍ فَتَطْرُدَهُمْ فَتَكُونَ مِنَ ٱلظَّـٰلِمِينَ</a:t>
            </a:r>
          </a:p>
          <a:p>
            <a:pPr>
              <a:lnSpc>
                <a:spcPct val="100000"/>
              </a:lnSpc>
              <a:defRPr sz="2400">
                <a:solidFill>
                  <a:srgbClr val="3E5E5C"/>
                </a:solidFill>
                <a:latin typeface="Calibri"/>
              </a:defRPr>
            </a:pPr>
            <a:r>
              <a:t>Do not drive away those who supplicate their Lord morning and evening desiring His face. Neither are you accountable for them in any way, nor are they accountable for you in any way, so that you may drive them away and thus become one of the wrongdoers.</a:t>
            </a:r>
          </a:p>
        </p:txBody>
      </p:sp>
      <p:sp>
        <p:nvSpPr>
          <p:cNvPr id="3" name="Text Placeholder 2"/>
          <p:cNvSpPr>
            <a:spLocks noGrp="1"/>
          </p:cNvSpPr>
          <p:nvPr>
            <p:ph type="body" sz="quarter" idx="11"/>
          </p:nvPr>
        </p:nvSpPr>
        <p:spPr/>
        <p:txBody>
          <a:bodyPr/>
          <a:lstStyle/>
          <a:p>
            <a:r>
              <a:t>Al-An'am 6:52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فَتَنَّا بَعْضَهُم بِبَعْضٍ لِّيَقُولُوٓا۟ أَهَـٰٓؤُلَآءِ مَنَّ ٱللَّهُ عَلَيْهِم مِّنۢ بَيْنِنَآ ۗ أَلَيْسَ ٱللَّهُ بِأَعْلَمَ بِٱلشَّـٰكِرِينَ</a:t>
            </a:r>
          </a:p>
          <a:p>
            <a:pPr>
              <a:lnSpc>
                <a:spcPct val="100000"/>
              </a:lnSpc>
              <a:defRPr sz="2400">
                <a:solidFill>
                  <a:srgbClr val="3E5E5C"/>
                </a:solidFill>
                <a:latin typeface="Calibri"/>
              </a:defRPr>
            </a:pPr>
            <a:r>
              <a:t>Thus do We test them by means of one another so that they should say, ‘Are these the ones whom Allah has favoured from among us?!’ Does not Allah know best the grateful?!</a:t>
            </a:r>
          </a:p>
        </p:txBody>
      </p:sp>
      <p:sp>
        <p:nvSpPr>
          <p:cNvPr id="3" name="Text Placeholder 2"/>
          <p:cNvSpPr>
            <a:spLocks noGrp="1"/>
          </p:cNvSpPr>
          <p:nvPr>
            <p:ph type="body" sz="quarter" idx="11"/>
          </p:nvPr>
        </p:nvSpPr>
        <p:spPr/>
        <p:txBody>
          <a:bodyPr/>
          <a:lstStyle/>
          <a:p>
            <a:r>
              <a:t>Al-An'am 6:53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وَإِذَا جَآءَكَ ٱلَّذِينَ يُؤْمِنُونَ بِـَٔايَـٰتِنَا فَقُلْ سَلَـٰمٌ عَلَيْكُمْ ۖ كَتَبَ رَبُّكُمْ عَلَىٰ نَفْسِهِ ٱلرَّحْمَةَ ۖ أَنَّهُۥ مَنْ عَمِلَ مِنكُمْ سُوٓءًۢا بِجَهَـٰلَةٍ ثُمَّ تَابَ مِنۢ بَعْدِهِۦ وَأَصْلَحَ فَأَنَّهُۥ غَفُورٌ رَّحِيمٌ</a:t>
            </a:r>
          </a:p>
          <a:p>
            <a:pPr>
              <a:lnSpc>
                <a:spcPct val="100000"/>
              </a:lnSpc>
              <a:defRPr sz="2400">
                <a:solidFill>
                  <a:srgbClr val="3E5E5C"/>
                </a:solidFill>
                <a:latin typeface="Calibri"/>
              </a:defRPr>
            </a:pPr>
            <a:r>
              <a:t>When those who have faith in Our signs come to you, say, ‘Peace to you! Your Lord has made mercy incumbent upon Himself: whoever of you commits an evil [deed] out of ignorance and then repents after that and reforms, then He is indeed all-forgiving, all-merciful.’</a:t>
            </a:r>
          </a:p>
        </p:txBody>
      </p:sp>
      <p:sp>
        <p:nvSpPr>
          <p:cNvPr id="3" name="Text Placeholder 2"/>
          <p:cNvSpPr>
            <a:spLocks noGrp="1"/>
          </p:cNvSpPr>
          <p:nvPr>
            <p:ph type="body" sz="quarter" idx="11"/>
          </p:nvPr>
        </p:nvSpPr>
        <p:spPr/>
        <p:txBody>
          <a:bodyPr/>
          <a:lstStyle/>
          <a:p>
            <a:r>
              <a:t>Al-An'am 6:54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نُفَصِّلُ ٱلْـَٔايَـٰتِ وَلِتَسْتَبِينَ سَبِيلُ ٱلْمُجْرِمِينَ</a:t>
            </a:r>
          </a:p>
          <a:p>
            <a:pPr>
              <a:lnSpc>
                <a:spcPct val="100000"/>
              </a:lnSpc>
              <a:defRPr sz="2400">
                <a:solidFill>
                  <a:srgbClr val="3E5E5C"/>
                </a:solidFill>
                <a:latin typeface="Calibri"/>
              </a:defRPr>
            </a:pPr>
            <a:r>
              <a:t>Thus do We elaborate the signs, so that the way of the guilty may be exposed.</a:t>
            </a:r>
          </a:p>
        </p:txBody>
      </p:sp>
      <p:sp>
        <p:nvSpPr>
          <p:cNvPr id="3" name="Text Placeholder 2"/>
          <p:cNvSpPr>
            <a:spLocks noGrp="1"/>
          </p:cNvSpPr>
          <p:nvPr>
            <p:ph type="body" sz="quarter" idx="11"/>
          </p:nvPr>
        </p:nvSpPr>
        <p:spPr/>
        <p:txBody>
          <a:bodyPr/>
          <a:lstStyle/>
          <a:p>
            <a:r>
              <a:t>Al-An'am 6:55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إِنِّى نُهِيتُ أَنْ أَعْبُدَ ٱلَّذِينَ تَدْعُونَ مِن دُونِ ٱللَّهِ ۚ قُل لَّآ أَتَّبِعُ أَهْوَآءَكُمْ ۙ قَدْ ضَلَلْتُ إِذًا وَمَآ أَنَا۠ مِنَ ٱلْمُهْتَدِينَ</a:t>
            </a:r>
          </a:p>
          <a:p>
            <a:pPr>
              <a:lnSpc>
                <a:spcPct val="100000"/>
              </a:lnSpc>
              <a:defRPr sz="2400">
                <a:solidFill>
                  <a:srgbClr val="3E5E5C"/>
                </a:solidFill>
                <a:latin typeface="Calibri"/>
              </a:defRPr>
            </a:pPr>
            <a:r>
              <a:t>Say, ‘I have been forbidden to worship those whom you invoke besides Allah.’ Say, ‘I do not follow your desires, for then I will have gone astray, and I will not be among the [rightly] guided.’</a:t>
            </a:r>
          </a:p>
        </p:txBody>
      </p:sp>
      <p:sp>
        <p:nvSpPr>
          <p:cNvPr id="3" name="Text Placeholder 2"/>
          <p:cNvSpPr>
            <a:spLocks noGrp="1"/>
          </p:cNvSpPr>
          <p:nvPr>
            <p:ph type="body" sz="quarter" idx="11"/>
          </p:nvPr>
        </p:nvSpPr>
        <p:spPr/>
        <p:txBody>
          <a:bodyPr/>
          <a:lstStyle/>
          <a:p>
            <a:r>
              <a:t>Al-An'am 6:56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إِنِّى عَلَىٰ بَيِّنَةٍ مِّن رَّبِّى وَكَذَّبْتُم بِهِۦ ۚ مَا عِندِى مَا تَسْتَعْجِلُونَ بِهِۦٓ ۚ إِنِ ٱلْحُكْمُ إِلَّا لِلَّهِ ۖ يَقُصُّ ٱلْحَقَّ ۖ وَهُوَ خَيْرُ ٱلْفَـٰصِلِينَ</a:t>
            </a:r>
          </a:p>
          <a:p>
            <a:pPr>
              <a:lnSpc>
                <a:spcPct val="100000"/>
              </a:lnSpc>
              <a:defRPr sz="2400">
                <a:solidFill>
                  <a:srgbClr val="3E5E5C"/>
                </a:solidFill>
                <a:latin typeface="Calibri"/>
              </a:defRPr>
            </a:pPr>
            <a:r>
              <a:t>Say, ‘Indeed I stand on a manifest proof from my Lord and you have denied it. What you seek to hasten is not up to me. Judgement belongs only to Allah; He expounds the truth and He is the best of judges.’</a:t>
            </a:r>
          </a:p>
        </p:txBody>
      </p:sp>
      <p:sp>
        <p:nvSpPr>
          <p:cNvPr id="3" name="Text Placeholder 2"/>
          <p:cNvSpPr>
            <a:spLocks noGrp="1"/>
          </p:cNvSpPr>
          <p:nvPr>
            <p:ph type="body" sz="quarter" idx="11"/>
          </p:nvPr>
        </p:nvSpPr>
        <p:spPr/>
        <p:txBody>
          <a:bodyPr/>
          <a:lstStyle/>
          <a:p>
            <a:r>
              <a:t>Al-An'am 6:57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تَأْتِيهِم مِّنْ ءَايَةٍ مِّنْ ءَايَـٰتِ رَبِّهِمْ إِلَّا كَانُوا۟ عَنْهَا مُعْرِضِينَ</a:t>
            </a:r>
          </a:p>
          <a:p>
            <a:pPr>
              <a:lnSpc>
                <a:spcPct val="100000"/>
              </a:lnSpc>
              <a:defRPr sz="2400">
                <a:solidFill>
                  <a:srgbClr val="3E5E5C"/>
                </a:solidFill>
                <a:latin typeface="Calibri"/>
              </a:defRPr>
            </a:pPr>
            <a:r>
              <a:t>There did not come to them any sign from among the signs of their Lord, but that they used to disregard it.</a:t>
            </a:r>
          </a:p>
        </p:txBody>
      </p:sp>
      <p:sp>
        <p:nvSpPr>
          <p:cNvPr id="3" name="Text Placeholder 2"/>
          <p:cNvSpPr>
            <a:spLocks noGrp="1"/>
          </p:cNvSpPr>
          <p:nvPr>
            <p:ph type="body" sz="quarter" idx="11"/>
          </p:nvPr>
        </p:nvSpPr>
        <p:spPr/>
        <p:txBody>
          <a:bodyPr/>
          <a:lstStyle/>
          <a:p>
            <a:r>
              <a:t>Al-An'am 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لَّوْ أَنَّ عِندِى مَا تَسْتَعْجِلُونَ بِهِۦ لَقُضِىَ ٱلْأَمْرُ بَيْنِى وَبَيْنَكُمْ ۗ وَٱللَّهُ أَعْلَمُ بِٱلظَّـٰلِمِينَ</a:t>
            </a:r>
          </a:p>
          <a:p>
            <a:pPr>
              <a:lnSpc>
                <a:spcPct val="100000"/>
              </a:lnSpc>
              <a:defRPr sz="2400">
                <a:solidFill>
                  <a:srgbClr val="3E5E5C"/>
                </a:solidFill>
                <a:latin typeface="Calibri"/>
              </a:defRPr>
            </a:pPr>
            <a:r>
              <a:t>Say, ‘If what you seek to hasten were with me, the matter would surely have been decided between you and me, and Allah knows best the wrongdoers.’</a:t>
            </a:r>
          </a:p>
        </p:txBody>
      </p:sp>
      <p:sp>
        <p:nvSpPr>
          <p:cNvPr id="3" name="Text Placeholder 2"/>
          <p:cNvSpPr>
            <a:spLocks noGrp="1"/>
          </p:cNvSpPr>
          <p:nvPr>
            <p:ph type="body" sz="quarter" idx="11"/>
          </p:nvPr>
        </p:nvSpPr>
        <p:spPr/>
        <p:txBody>
          <a:bodyPr/>
          <a:lstStyle/>
          <a:p>
            <a:r>
              <a:t>Al-An'am 6:58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وَعِندَهُۥ مَفَاتِحُ ٱلْغَيْبِ لَا يَعْلَمُهَآ إِلَّا هُوَ ۚ وَيَعْلَمُ مَا فِى ٱلْبَرِّ وَٱلْبَحْرِ ۚ وَمَا تَسْقُطُ مِن وَرَقَةٍ إِلَّا يَعْلَمُهَا وَلَا حَبَّةٍ فِى ظُلُمَـٰتِ ٱلْأَرْضِ وَلَا رَطْبٍ وَلَا يَابِسٍ إِلَّا فِى كِتَـٰبٍ مُّبِينٍ</a:t>
            </a:r>
          </a:p>
          <a:p>
            <a:pPr>
              <a:lnSpc>
                <a:spcPct val="100000"/>
              </a:lnSpc>
              <a:defRPr sz="2400">
                <a:solidFill>
                  <a:srgbClr val="3E5E5C"/>
                </a:solidFill>
                <a:latin typeface="Calibri"/>
              </a:defRPr>
            </a:pPr>
            <a:r>
              <a:t>With Him are the treasures of the Unseen; no one knows them except Him. He knows whatever there is in land and sea. No leaf falls without His knowing it, nor is there a grain in the darkness of the earth, nor anything fresh or withered but it is in a manifest Book.</a:t>
            </a:r>
          </a:p>
        </p:txBody>
      </p:sp>
      <p:sp>
        <p:nvSpPr>
          <p:cNvPr id="3" name="Text Placeholder 2"/>
          <p:cNvSpPr>
            <a:spLocks noGrp="1"/>
          </p:cNvSpPr>
          <p:nvPr>
            <p:ph type="body" sz="quarter" idx="11"/>
          </p:nvPr>
        </p:nvSpPr>
        <p:spPr/>
        <p:txBody>
          <a:bodyPr/>
          <a:lstStyle/>
          <a:p>
            <a:r>
              <a:t>Al-An'am 6:59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يَتَوَفَّىٰكُم بِٱلَّيْلِ وَيَعْلَمُ مَا جَرَحْتُم بِٱلنَّهَارِ ثُمَّ يَبْعَثُكُمْ فِيهِ لِيُقْضَىٰٓ أَجَلٌ مُّسَمًّى ۖ ثُمَّ إِلَيْهِ مَرْجِعُكُمْ ثُمَّ يُنَبِّئُكُم بِمَا كُنتُمْ تَعْمَلُونَ</a:t>
            </a:r>
          </a:p>
          <a:p>
            <a:pPr>
              <a:lnSpc>
                <a:spcPct val="100000"/>
              </a:lnSpc>
              <a:defRPr sz="2400">
                <a:solidFill>
                  <a:srgbClr val="3E5E5C"/>
                </a:solidFill>
                <a:latin typeface="Calibri"/>
              </a:defRPr>
            </a:pPr>
            <a:r>
              <a:t>It is He who takes your souls by night, and He knows what you do by day, then He reanimates you therein so that a specified term may be completed. Then to Him will be your return, whereat He will inform you concerning what you used to do.</a:t>
            </a:r>
          </a:p>
        </p:txBody>
      </p:sp>
      <p:sp>
        <p:nvSpPr>
          <p:cNvPr id="3" name="Text Placeholder 2"/>
          <p:cNvSpPr>
            <a:spLocks noGrp="1"/>
          </p:cNvSpPr>
          <p:nvPr>
            <p:ph type="body" sz="quarter" idx="11"/>
          </p:nvPr>
        </p:nvSpPr>
        <p:spPr/>
        <p:txBody>
          <a:bodyPr/>
          <a:lstStyle/>
          <a:p>
            <a:r>
              <a:t>Al-An'am 6:60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ٱلْقَاهِرُ فَوْقَ عِبَادِهِۦ ۖ وَيُرْسِلُ عَلَيْكُمْ حَفَظَةً حَتَّىٰٓ إِذَا جَآءَ أَحَدَكُمُ ٱلْمَوْتُ تَوَفَّتْهُ رُسُلُنَا وَهُمْ لَا يُفَرِّطُونَ</a:t>
            </a:r>
          </a:p>
          <a:p>
            <a:pPr>
              <a:lnSpc>
                <a:spcPct val="100000"/>
              </a:lnSpc>
              <a:defRPr sz="2400">
                <a:solidFill>
                  <a:srgbClr val="3E5E5C"/>
                </a:solidFill>
                <a:latin typeface="Calibri"/>
              </a:defRPr>
            </a:pPr>
            <a:r>
              <a:t>He is the All-dominant over His servants, and He sends guards to [protect] you. When death approaches anyone of you, Our messengers take him away and they do not neglect [their duty].</a:t>
            </a:r>
          </a:p>
        </p:txBody>
      </p:sp>
      <p:sp>
        <p:nvSpPr>
          <p:cNvPr id="3" name="Text Placeholder 2"/>
          <p:cNvSpPr>
            <a:spLocks noGrp="1"/>
          </p:cNvSpPr>
          <p:nvPr>
            <p:ph type="body" sz="quarter" idx="11"/>
          </p:nvPr>
        </p:nvSpPr>
        <p:spPr/>
        <p:txBody>
          <a:bodyPr/>
          <a:lstStyle/>
          <a:p>
            <a:r>
              <a:t>Al-An'am 6:61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رُدُّوٓا۟ إِلَى ٱللَّهِ مَوْلَىٰهُمُ ٱلْحَقِّ ۚ أَلَا لَهُ ٱلْحُكْمُ وَهُوَ أَسْرَعُ ٱلْحَـٰسِبِينَ</a:t>
            </a:r>
          </a:p>
          <a:p>
            <a:pPr>
              <a:lnSpc>
                <a:spcPct val="100000"/>
              </a:lnSpc>
              <a:defRPr sz="2400">
                <a:solidFill>
                  <a:srgbClr val="3E5E5C"/>
                </a:solidFill>
                <a:latin typeface="Calibri"/>
              </a:defRPr>
            </a:pPr>
            <a:r>
              <a:t>Then they are returned to Allah, their real master. Look! All judgement belongs to Him, and He is the swiftest of reckoners.</a:t>
            </a:r>
          </a:p>
        </p:txBody>
      </p:sp>
      <p:sp>
        <p:nvSpPr>
          <p:cNvPr id="3" name="Text Placeholder 2"/>
          <p:cNvSpPr>
            <a:spLocks noGrp="1"/>
          </p:cNvSpPr>
          <p:nvPr>
            <p:ph type="body" sz="quarter" idx="11"/>
          </p:nvPr>
        </p:nvSpPr>
        <p:spPr/>
        <p:txBody>
          <a:bodyPr/>
          <a:lstStyle/>
          <a:p>
            <a:r>
              <a:t>Al-An'am 6:62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مَن يُنَجِّيكُم مِّن ظُلُمَـٰتِ ٱلْبَرِّ وَٱلْبَحْرِ تَدْعُونَهُۥ تَضَرُّعًا وَخُفْيَةً لَّئِنْ أَنجَىٰنَا مِنْ هَـٰذِهِۦ لَنَكُونَنَّ مِنَ ٱلشَّـٰكِرِينَ</a:t>
            </a:r>
          </a:p>
          <a:p>
            <a:pPr>
              <a:lnSpc>
                <a:spcPct val="100000"/>
              </a:lnSpc>
              <a:defRPr sz="2400">
                <a:solidFill>
                  <a:srgbClr val="3E5E5C"/>
                </a:solidFill>
                <a:latin typeface="Calibri"/>
              </a:defRPr>
            </a:pPr>
            <a:r>
              <a:t>Say, ‘Who delivers you from the darkness of land and sea, [when] You invoke Him suppliantly and secretly: ‘‘If He delivers us from this, we will surely be among the grateful’’?’</a:t>
            </a:r>
          </a:p>
        </p:txBody>
      </p:sp>
      <p:sp>
        <p:nvSpPr>
          <p:cNvPr id="3" name="Text Placeholder 2"/>
          <p:cNvSpPr>
            <a:spLocks noGrp="1"/>
          </p:cNvSpPr>
          <p:nvPr>
            <p:ph type="body" sz="quarter" idx="11"/>
          </p:nvPr>
        </p:nvSpPr>
        <p:spPr/>
        <p:txBody>
          <a:bodyPr/>
          <a:lstStyle/>
          <a:p>
            <a:r>
              <a:t>Al-An'am 6:63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ٱللَّهُ يُنَجِّيكُم مِّنْهَا وَمِن كُلِّ كَرْبٍ ثُمَّ أَنتُمْ تُشْرِكُونَ</a:t>
            </a:r>
          </a:p>
          <a:p>
            <a:pPr>
              <a:lnSpc>
                <a:spcPct val="100000"/>
              </a:lnSpc>
              <a:defRPr sz="2400">
                <a:solidFill>
                  <a:srgbClr val="3E5E5C"/>
                </a:solidFill>
                <a:latin typeface="Calibri"/>
              </a:defRPr>
            </a:pPr>
            <a:r>
              <a:t>Say, ‘It is Allah who delivers you from them and from every agony, [but] then you ascribe partners [to Him].’</a:t>
            </a:r>
          </a:p>
        </p:txBody>
      </p:sp>
      <p:sp>
        <p:nvSpPr>
          <p:cNvPr id="3" name="Text Placeholder 2"/>
          <p:cNvSpPr>
            <a:spLocks noGrp="1"/>
          </p:cNvSpPr>
          <p:nvPr>
            <p:ph type="body" sz="quarter" idx="11"/>
          </p:nvPr>
        </p:nvSpPr>
        <p:spPr/>
        <p:txBody>
          <a:bodyPr/>
          <a:lstStyle/>
          <a:p>
            <a:r>
              <a:t>Al-An'am 6:64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هُوَ ٱلْقَادِرُ عَلَىٰٓ أَن يَبْعَثَ عَلَيْكُمْ عَذَابًا مِّن فَوْقِكُمْ أَوْ مِن تَحْتِ أَرْجُلِكُمْ أَوْ يَلْبِسَكُمْ شِيَعًا وَيُذِيقَ بَعْضَكُم بَأْسَ بَعْضٍ ۗ ٱنظُرْ كَيْفَ نُصَرِّفُ ٱلْـَٔايَـٰتِ لَعَلَّهُمْ يَفْقَهُونَ</a:t>
            </a:r>
          </a:p>
          <a:p>
            <a:pPr>
              <a:lnSpc>
                <a:spcPct val="100000"/>
              </a:lnSpc>
              <a:defRPr sz="2400">
                <a:solidFill>
                  <a:srgbClr val="3E5E5C"/>
                </a:solidFill>
                <a:latin typeface="Calibri"/>
              </a:defRPr>
            </a:pPr>
            <a:r>
              <a:t>Say, ‘He is able to send upon you a punishment from above you or from under your feet, or confound you as [hostile] factions, and make you taste one another’s violence.’ Look, how We paraphrase the signs variously so that they may understand!</a:t>
            </a:r>
          </a:p>
        </p:txBody>
      </p:sp>
      <p:sp>
        <p:nvSpPr>
          <p:cNvPr id="3" name="Text Placeholder 2"/>
          <p:cNvSpPr>
            <a:spLocks noGrp="1"/>
          </p:cNvSpPr>
          <p:nvPr>
            <p:ph type="body" sz="quarter" idx="11"/>
          </p:nvPr>
        </p:nvSpPr>
        <p:spPr/>
        <p:txBody>
          <a:bodyPr/>
          <a:lstStyle/>
          <a:p>
            <a:r>
              <a:t>Al-An'am 6:65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وَكَذَّبَ بِهِۦ قَوْمُكَ وَهُوَ ٱلْحَقُّ ۚ قُل لَّسْتُ عَلَيْكُم بِوَكِيلٍ</a:t>
            </a:r>
          </a:p>
          <a:p>
            <a:pPr>
              <a:lnSpc>
                <a:spcPct val="100000"/>
              </a:lnSpc>
              <a:defRPr sz="2400">
                <a:solidFill>
                  <a:srgbClr val="3E5E5C"/>
                </a:solidFill>
                <a:latin typeface="Calibri"/>
              </a:defRPr>
            </a:pPr>
            <a:r>
              <a:t>Your people have denied it, though it is the truth. Say, ‘It is not my business to watch over you.’</a:t>
            </a:r>
          </a:p>
        </p:txBody>
      </p:sp>
      <p:sp>
        <p:nvSpPr>
          <p:cNvPr id="3" name="Text Placeholder 2"/>
          <p:cNvSpPr>
            <a:spLocks noGrp="1"/>
          </p:cNvSpPr>
          <p:nvPr>
            <p:ph type="body" sz="quarter" idx="11"/>
          </p:nvPr>
        </p:nvSpPr>
        <p:spPr/>
        <p:txBody>
          <a:bodyPr/>
          <a:lstStyle/>
          <a:p>
            <a:r>
              <a:t>Al-An'am 6:66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لِّكُلِّ نَبَإٍ مُّسْتَقَرٌّ ۚ وَسَوْفَ تَعْلَمُونَ</a:t>
            </a:r>
          </a:p>
          <a:p>
            <a:pPr>
              <a:lnSpc>
                <a:spcPct val="100000"/>
              </a:lnSpc>
              <a:defRPr sz="2400">
                <a:solidFill>
                  <a:srgbClr val="3E5E5C"/>
                </a:solidFill>
                <a:latin typeface="Calibri"/>
              </a:defRPr>
            </a:pPr>
            <a:r>
              <a:t>For every prophecy there is a [preordained] setting, and soon you will know.</a:t>
            </a:r>
          </a:p>
        </p:txBody>
      </p:sp>
      <p:sp>
        <p:nvSpPr>
          <p:cNvPr id="3" name="Text Placeholder 2"/>
          <p:cNvSpPr>
            <a:spLocks noGrp="1"/>
          </p:cNvSpPr>
          <p:nvPr>
            <p:ph type="body" sz="quarter" idx="11"/>
          </p:nvPr>
        </p:nvSpPr>
        <p:spPr/>
        <p:txBody>
          <a:bodyPr/>
          <a:lstStyle/>
          <a:p>
            <a:r>
              <a:t>Al-An'am 6:67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فَقَدْ كَذَّبُوا۟ بِٱلْحَقِّ لَمَّا جَآءَهُمْ ۖ فَسَوْفَ يَأْتِيهِمْ أَنۢبَـٰٓؤُا۟ مَا كَانُوا۟ بِهِۦ يَسْتَهْزِءُونَ</a:t>
            </a:r>
          </a:p>
          <a:p>
            <a:pPr>
              <a:lnSpc>
                <a:spcPct val="100000"/>
              </a:lnSpc>
              <a:defRPr sz="2400">
                <a:solidFill>
                  <a:srgbClr val="3E5E5C"/>
                </a:solidFill>
                <a:latin typeface="Calibri"/>
              </a:defRPr>
            </a:pPr>
            <a:r>
              <a:t>They have certainly denied the truth when it came to them, but soon there will come to them the news of what they have been deriding.</a:t>
            </a:r>
          </a:p>
        </p:txBody>
      </p:sp>
      <p:sp>
        <p:nvSpPr>
          <p:cNvPr id="3" name="Text Placeholder 2"/>
          <p:cNvSpPr>
            <a:spLocks noGrp="1"/>
          </p:cNvSpPr>
          <p:nvPr>
            <p:ph type="body" sz="quarter" idx="11"/>
          </p:nvPr>
        </p:nvSpPr>
        <p:spPr/>
        <p:txBody>
          <a:bodyPr/>
          <a:lstStyle/>
          <a:p>
            <a:r>
              <a:t>Al-An'am 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وَإِذَا رَأَيْتَ ٱلَّذِينَ يَخُوضُونَ فِىٓ ءَايَـٰتِنَا فَأَعْرِضْ عَنْهُمْ حَتَّىٰ يَخُوضُوا۟ فِى حَدِيثٍ غَيْرِهِۦ ۚ وَإِمَّا يُنسِيَنَّكَ ٱلشَّيْطَـٰنُ فَلَا تَقْعُدْ بَعْدَ ٱلذِّكْرَىٰ مَعَ ٱلْقَوْمِ ٱلظَّـٰلِمِينَ</a:t>
            </a:r>
          </a:p>
          <a:p>
            <a:pPr>
              <a:lnSpc>
                <a:spcPct val="100000"/>
              </a:lnSpc>
              <a:defRPr sz="2400">
                <a:solidFill>
                  <a:srgbClr val="3E5E5C"/>
                </a:solidFill>
                <a:latin typeface="Calibri"/>
              </a:defRPr>
            </a:pPr>
            <a:r>
              <a:t>When you see those who gossip impiously about Our signs, avoid them until they engage in some other discourse; but if Satan makes you forget, then, after remembering, do not sit with the wrongdoing lot.</a:t>
            </a:r>
          </a:p>
        </p:txBody>
      </p:sp>
      <p:sp>
        <p:nvSpPr>
          <p:cNvPr id="3" name="Text Placeholder 2"/>
          <p:cNvSpPr>
            <a:spLocks noGrp="1"/>
          </p:cNvSpPr>
          <p:nvPr>
            <p:ph type="body" sz="quarter" idx="11"/>
          </p:nvPr>
        </p:nvSpPr>
        <p:spPr/>
        <p:txBody>
          <a:bodyPr/>
          <a:lstStyle/>
          <a:p>
            <a:r>
              <a:t>Al-An'am 6:68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عَلَى ٱلَّذِينَ يَتَّقُونَ مِنْ حِسَابِهِم مِّن شَىْءٍ وَلَـٰكِن ذِكْرَىٰ لَعَلَّهُمْ يَتَّقُونَ</a:t>
            </a:r>
          </a:p>
          <a:p>
            <a:pPr>
              <a:lnSpc>
                <a:spcPct val="100000"/>
              </a:lnSpc>
              <a:defRPr sz="2400">
                <a:solidFill>
                  <a:srgbClr val="3E5E5C"/>
                </a:solidFill>
                <a:latin typeface="Calibri"/>
              </a:defRPr>
            </a:pPr>
            <a:r>
              <a:t>Those who are Godwary are in no way accountable for them, but this is merely for admonition’s sake, so that they may beware.</a:t>
            </a:r>
          </a:p>
        </p:txBody>
      </p:sp>
      <p:sp>
        <p:nvSpPr>
          <p:cNvPr id="3" name="Text Placeholder 2"/>
          <p:cNvSpPr>
            <a:spLocks noGrp="1"/>
          </p:cNvSpPr>
          <p:nvPr>
            <p:ph type="body" sz="quarter" idx="11"/>
          </p:nvPr>
        </p:nvSpPr>
        <p:spPr/>
        <p:txBody>
          <a:bodyPr/>
          <a:lstStyle/>
          <a:p>
            <a:r>
              <a:t>Al-An'am 6:69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وَذَرِ ٱلَّذِينَ ٱتَّخَذُوا۟ دِينَهُمْ لَعِبًا وَلَهْوًا وَغَرَّتْهُمُ ٱلْحَيَوٰةُ ٱلدُّنْيَا ۚ وَذَكِّرْ بِهِۦٓ أَن تُبْسَلَ نَفْسٌۢ بِمَا كَسَبَتْ لَيْسَ لَهَا مِن دُونِ ٱللَّهِ وَلِىٌّ وَلَا شَفِيعٌ وَإِن تَعْدِلْ كُلَّ عَدْلٍ لَّا يُؤْخَذْ مِنْهَآ  ۔ۗ</a:t>
            </a:r>
          </a:p>
          <a:p>
            <a:pPr>
              <a:lnSpc>
                <a:spcPct val="100000"/>
              </a:lnSpc>
              <a:defRPr sz="2400">
                <a:solidFill>
                  <a:srgbClr val="3E5E5C"/>
                </a:solidFill>
                <a:latin typeface="Calibri"/>
              </a:defRPr>
            </a:pPr>
            <a:r>
              <a:t>Leave alone those who take their religion for play and diversion and whom the life of this world has deceived, and admonish with it, lest any soul should perish because of what it has earned: It shall not have any guardian besides Allah, nor any intercessor; and though it should offer every kind of ransom, it shall not be accepted from it.</a:t>
            </a:r>
          </a:p>
        </p:txBody>
      </p:sp>
      <p:sp>
        <p:nvSpPr>
          <p:cNvPr id="3" name="Text Placeholder 2"/>
          <p:cNvSpPr>
            <a:spLocks noGrp="1"/>
          </p:cNvSpPr>
          <p:nvPr>
            <p:ph type="body" sz="quarter" idx="11"/>
          </p:nvPr>
        </p:nvSpPr>
        <p:spPr/>
        <p:txBody>
          <a:bodyPr/>
          <a:lstStyle/>
          <a:p>
            <a:r>
              <a:t>Al-An'am 6:70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أُو۟لَـٰٓئِكَ ٱلَّذِينَ أُبْسِلُوا۟ بِمَا كَسَبُوا۟ ۖ لَهُمْ شَرَابٌ مِّنْ حَمِيمٍ وَعَذَابٌ أَلِيمٌۢ بِمَا كَانُوا۟ يَكْفُرُونَ</a:t>
            </a:r>
          </a:p>
          <a:p>
            <a:pPr>
              <a:lnSpc>
                <a:spcPct val="100000"/>
              </a:lnSpc>
              <a:defRPr sz="2400">
                <a:solidFill>
                  <a:srgbClr val="3E5E5C"/>
                </a:solidFill>
                <a:latin typeface="Calibri"/>
              </a:defRPr>
            </a:pPr>
            <a:r>
              <a:t>They are the ones who perish because of what they have earned; they shall have boiling water for drink and a painful punishment because of what they used to defy.</a:t>
            </a:r>
          </a:p>
        </p:txBody>
      </p:sp>
      <p:sp>
        <p:nvSpPr>
          <p:cNvPr id="3" name="Text Placeholder 2"/>
          <p:cNvSpPr>
            <a:spLocks noGrp="1"/>
          </p:cNvSpPr>
          <p:nvPr>
            <p:ph type="body" sz="quarter" idx="11"/>
          </p:nvPr>
        </p:nvSpPr>
        <p:spPr/>
        <p:txBody>
          <a:bodyPr/>
          <a:lstStyle/>
          <a:p>
            <a:r>
              <a:t>Al-An'am 6:70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قُلْ أَنَدْعُوا۟ مِن دُونِ ٱللَّهِ مَا لَا يَنفَعُنَا وَلَا يَضُرُّنَا وَنُرَدُّ عَلَىٰٓ أَعْقَابِنَا بَعْدَ إِذْ هَدَىٰنَا ٱللَّهُ كَٱلَّذِى ٱسْتَهْوَتْهُ ٱلشَّيَـٰطِينُ فِى ٱلْأَرْضِ حَيْرَانَ لَهُۥٓ أَصْحَـٰبٌ يَدْعُونَهُۥٓ إِلَى ٱلْهُدَى ٱئْتِنَا ۗ قُلْ إِنَّ هُدَى ٱللَّهِ هُوَ ٱلْهُدَىٰ ۖ وَأُمِرْنَا لِنُسْلِمَ لِرَبِّ ٱلْعَـٰلَمِينَ</a:t>
            </a:r>
          </a:p>
          <a:p>
            <a:pPr>
              <a:lnSpc>
                <a:spcPct val="100000"/>
              </a:lnSpc>
              <a:defRPr sz="2400">
                <a:solidFill>
                  <a:srgbClr val="3E5E5C"/>
                </a:solidFill>
                <a:latin typeface="Calibri"/>
              </a:defRPr>
            </a:pPr>
            <a:r>
              <a:t>Say, ‘Shall we invoke besides Allah that which can neither benefit us nor harm us, and turn back on our heels after Allah has guided us, like someone seduced by the devils and bewildered on the earth, who has companions that invite him to guidance, [saying,] ‘‘Come to us!’’?’ Say, ‘Indeed it is the guidance of Allah which is [true] guidance. And we have been commanded to submit to the Lord of all the worlds,</a:t>
            </a:r>
          </a:p>
        </p:txBody>
      </p:sp>
      <p:sp>
        <p:nvSpPr>
          <p:cNvPr id="3" name="Text Placeholder 2"/>
          <p:cNvSpPr>
            <a:spLocks noGrp="1"/>
          </p:cNvSpPr>
          <p:nvPr>
            <p:ph type="body" sz="quarter" idx="11"/>
          </p:nvPr>
        </p:nvSpPr>
        <p:spPr/>
        <p:txBody>
          <a:bodyPr/>
          <a:lstStyle/>
          <a:p>
            <a:r>
              <a:t>Al-An'am 6:71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أَقِيمُوا۟ ٱلصَّلَوٰةَ وَٱتَّقُوهُ ۚ وَهُوَ ٱلَّذِىٓ إِلَيْهِ تُحْشَرُونَ</a:t>
            </a:r>
          </a:p>
          <a:p>
            <a:pPr>
              <a:lnSpc>
                <a:spcPct val="100000"/>
              </a:lnSpc>
              <a:defRPr sz="2400">
                <a:solidFill>
                  <a:srgbClr val="3E5E5C"/>
                </a:solidFill>
                <a:latin typeface="Calibri"/>
              </a:defRPr>
            </a:pPr>
            <a:r>
              <a:t>and that ‘‘Maintain the prayer and be wary of Him, and it is He toward whom you will be gathered.’’ ’</a:t>
            </a:r>
          </a:p>
        </p:txBody>
      </p:sp>
      <p:sp>
        <p:nvSpPr>
          <p:cNvPr id="3" name="Text Placeholder 2"/>
          <p:cNvSpPr>
            <a:spLocks noGrp="1"/>
          </p:cNvSpPr>
          <p:nvPr>
            <p:ph type="body" sz="quarter" idx="11"/>
          </p:nvPr>
        </p:nvSpPr>
        <p:spPr/>
        <p:txBody>
          <a:bodyPr/>
          <a:lstStyle/>
          <a:p>
            <a:r>
              <a:t>Al-An'am 6:72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وَهُوَ ٱلَّذِى خَلَقَ ٱلسَّمَـٰوَٰتِ وَٱلْأَرْضَ بِٱلْحَقِّ ۖ وَيَوْمَ يَقُولُ كُن فَيَكُونُ ۚ قَوْلُهُ ٱلْحَقُّ ۚ وَلَهُ ٱلْمُلْكُ يَوْمَ يُنفَخُ فِى ٱلصُّورِ ۚ عَـٰلِمُ ٱلْغَيْبِ وَٱلشَّهَـٰدَةِ ۚ وَهُوَ ٱلْحَكِيمُ ٱلْخَبِيرُ</a:t>
            </a:r>
          </a:p>
          <a:p>
            <a:pPr>
              <a:lnSpc>
                <a:spcPct val="100000"/>
              </a:lnSpc>
              <a:defRPr sz="2400">
                <a:solidFill>
                  <a:srgbClr val="3E5E5C"/>
                </a:solidFill>
                <a:latin typeface="Calibri"/>
              </a:defRPr>
            </a:pPr>
            <a:r>
              <a:t>It is He who created the heavens and the earth with reason, and the day He says [to something], ‘Be!’ it is. His word is the truth, and to Him belongs all sovereignty on the day when the Trumpet will be blown. Knower of the sensible and the Unseen, He is the All-wise, the All-aware.</a:t>
            </a:r>
          </a:p>
        </p:txBody>
      </p:sp>
      <p:sp>
        <p:nvSpPr>
          <p:cNvPr id="3" name="Text Placeholder 2"/>
          <p:cNvSpPr>
            <a:spLocks noGrp="1"/>
          </p:cNvSpPr>
          <p:nvPr>
            <p:ph type="body" sz="quarter" idx="11"/>
          </p:nvPr>
        </p:nvSpPr>
        <p:spPr/>
        <p:txBody>
          <a:bodyPr/>
          <a:lstStyle/>
          <a:p>
            <a:r>
              <a:t>Al-An'am 6:73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 إِبْرَٰهِيمُ لِأَبِيهِ ءَازَرَ أَتَتَّخِذُ أَصْنَامًا ءَالِهَةً ۖ إِنِّىٓ أَرَىٰكَ وَقَوْمَكَ فِى ضَلَـٰلٍ مُّبِينٍ</a:t>
            </a:r>
          </a:p>
          <a:p>
            <a:pPr>
              <a:lnSpc>
                <a:spcPct val="100000"/>
              </a:lnSpc>
              <a:defRPr sz="2400">
                <a:solidFill>
                  <a:srgbClr val="3E5E5C"/>
                </a:solidFill>
                <a:latin typeface="Calibri"/>
              </a:defRPr>
            </a:pPr>
            <a:r>
              <a:t>When Abraham said to Azar, his father, ‘Do you take idols for gods? Indeed I see you and your people in manifest error.’</a:t>
            </a:r>
          </a:p>
        </p:txBody>
      </p:sp>
      <p:sp>
        <p:nvSpPr>
          <p:cNvPr id="3" name="Text Placeholder 2"/>
          <p:cNvSpPr>
            <a:spLocks noGrp="1"/>
          </p:cNvSpPr>
          <p:nvPr>
            <p:ph type="body" sz="quarter" idx="11"/>
          </p:nvPr>
        </p:nvSpPr>
        <p:spPr/>
        <p:txBody>
          <a:bodyPr/>
          <a:lstStyle/>
          <a:p>
            <a:r>
              <a:t>Al-An'am 6:74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نُرِىٓ إِبْرَٰهِيمَ مَلَكُوتَ ٱلسَّمَـٰوَٰتِ وَٱلْأَرْضِ وَلِيَكُونَ مِنَ ٱلْمُوقِنِينَ</a:t>
            </a:r>
          </a:p>
          <a:p>
            <a:pPr>
              <a:lnSpc>
                <a:spcPct val="100000"/>
              </a:lnSpc>
              <a:defRPr sz="2400">
                <a:solidFill>
                  <a:srgbClr val="3E5E5C"/>
                </a:solidFill>
                <a:latin typeface="Calibri"/>
              </a:defRPr>
            </a:pPr>
            <a:r>
              <a:t>Thus did We show Abraham the dominions of the heavens and the earth, that he might be of those who possess certitude.</a:t>
            </a:r>
          </a:p>
        </p:txBody>
      </p:sp>
      <p:sp>
        <p:nvSpPr>
          <p:cNvPr id="3" name="Text Placeholder 2"/>
          <p:cNvSpPr>
            <a:spLocks noGrp="1"/>
          </p:cNvSpPr>
          <p:nvPr>
            <p:ph type="body" sz="quarter" idx="11"/>
          </p:nvPr>
        </p:nvSpPr>
        <p:spPr/>
        <p:txBody>
          <a:bodyPr/>
          <a:lstStyle/>
          <a:p>
            <a:r>
              <a:t>Al-An'am 6:75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جَنَّ عَلَيْهِ ٱلَّيْلُ رَءَا كَوْكَبًا ۖ قَالَ هَـٰذَا رَبِّى ۖ فَلَمَّآ أَفَلَ قَالَ لَآ أُحِبُّ ٱلْـَٔافِلِينَ</a:t>
            </a:r>
          </a:p>
          <a:p>
            <a:pPr>
              <a:lnSpc>
                <a:spcPct val="100000"/>
              </a:lnSpc>
              <a:defRPr sz="2400">
                <a:solidFill>
                  <a:srgbClr val="3E5E5C"/>
                </a:solidFill>
                <a:latin typeface="Calibri"/>
              </a:defRPr>
            </a:pPr>
            <a:r>
              <a:t>When night darkened over him, he saw a star and said, ‘This is my Lord!’ But when it set, he said, ‘I do not like those who set.’</a:t>
            </a:r>
          </a:p>
        </p:txBody>
      </p:sp>
      <p:sp>
        <p:nvSpPr>
          <p:cNvPr id="3" name="Text Placeholder 2"/>
          <p:cNvSpPr>
            <a:spLocks noGrp="1"/>
          </p:cNvSpPr>
          <p:nvPr>
            <p:ph type="body" sz="quarter" idx="11"/>
          </p:nvPr>
        </p:nvSpPr>
        <p:spPr/>
        <p:txBody>
          <a:bodyPr/>
          <a:lstStyle/>
          <a:p>
            <a:r>
              <a:t>Al-An'am 6:76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أَلَمْ يَرَوْا۟ كَمْ أَهْلَكْنَا مِن قَبْلِهِم مِّن قَرْنٍ مَّكَّنَّـٰهُمْ فِى ٱلْأَرْضِ مَا لَمْ نُمَكِّن لَّكُمْ وَأَرْسَلْنَا ٱلسَّمَآءَ عَلَيْهِم مِّدْرَارًا وَجَعَلْنَا ٱلْأَنْهَـٰرَ تَجْرِى مِن تَحْتِهِمْ فَأَهْلَكْنَـٰهُم بِذُنُوبِهِمْ وَأَنشَأْنَا مِنۢ بَعْدِهِمْ قَرْنًا ءَاخَرِينَ</a:t>
            </a:r>
          </a:p>
          <a:p>
            <a:pPr>
              <a:lnSpc>
                <a:spcPct val="100000"/>
              </a:lnSpc>
              <a:defRPr sz="2400">
                <a:solidFill>
                  <a:srgbClr val="3E5E5C"/>
                </a:solidFill>
                <a:latin typeface="Calibri"/>
              </a:defRPr>
            </a:pPr>
            <a:r>
              <a:t>Have they not regarded how many a generation We have destroyed before them whom We had granted power in the land in respects that We did not grant you, and We sent abundant rains for them from the sky and made streams run for them? Then We destroyed them for their sins, and brought forth another generation after them.</a:t>
            </a:r>
          </a:p>
        </p:txBody>
      </p:sp>
      <p:sp>
        <p:nvSpPr>
          <p:cNvPr id="3" name="Text Placeholder 2"/>
          <p:cNvSpPr>
            <a:spLocks noGrp="1"/>
          </p:cNvSpPr>
          <p:nvPr>
            <p:ph type="body" sz="quarter" idx="11"/>
          </p:nvPr>
        </p:nvSpPr>
        <p:spPr/>
        <p:txBody>
          <a:bodyPr/>
          <a:lstStyle/>
          <a:p>
            <a:r>
              <a:t>Al-An'am 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رَءَا ٱلْقَمَرَ بَازِغًا قَالَ هَـٰذَا رَبِّى ۖ فَلَمَّآ أَفَلَ قَالَ لَئِن لَّمْ يَهْدِنِى رَبِّى لَأَكُونَنَّ مِنَ ٱلْقَوْمِ ٱلضَّآلِّينَ</a:t>
            </a:r>
          </a:p>
          <a:p>
            <a:pPr>
              <a:lnSpc>
                <a:spcPct val="100000"/>
              </a:lnSpc>
              <a:defRPr sz="2400">
                <a:solidFill>
                  <a:srgbClr val="3E5E5C"/>
                </a:solidFill>
                <a:latin typeface="Calibri"/>
              </a:defRPr>
            </a:pPr>
            <a:r>
              <a:t>Then, when he saw the moon rising, he said, ‘This is my Lord!’ But when it set, he said, ‘Had my Lord not guided me, I would surely have been among the astray lot.’</a:t>
            </a:r>
          </a:p>
        </p:txBody>
      </p:sp>
      <p:sp>
        <p:nvSpPr>
          <p:cNvPr id="3" name="Text Placeholder 2"/>
          <p:cNvSpPr>
            <a:spLocks noGrp="1"/>
          </p:cNvSpPr>
          <p:nvPr>
            <p:ph type="body" sz="quarter" idx="11"/>
          </p:nvPr>
        </p:nvSpPr>
        <p:spPr/>
        <p:txBody>
          <a:bodyPr/>
          <a:lstStyle/>
          <a:p>
            <a:r>
              <a:t>Al-An'am 6:77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رَءَا ٱلشَّمْسَ بَازِغَةً قَالَ هَـٰذَا رَبِّى هَـٰذَآ أَكْبَرُ ۖ فَلَمَّآ أَفَلَتْ قَالَ يَـٰقَوْمِ إِنِّى بَرِىٓءٌ مِّمَّا تُشْرِكُونَ</a:t>
            </a:r>
          </a:p>
          <a:p>
            <a:pPr>
              <a:lnSpc>
                <a:spcPct val="100000"/>
              </a:lnSpc>
              <a:defRPr sz="2400">
                <a:solidFill>
                  <a:srgbClr val="3E5E5C"/>
                </a:solidFill>
                <a:latin typeface="Calibri"/>
              </a:defRPr>
            </a:pPr>
            <a:r>
              <a:t>Then, when he saw the sun rising, he said, ‘This is my Lord! This is bigger!’ But when it set, he said, ‘O my people, indeed I disown what you take as [His] partners.’</a:t>
            </a:r>
          </a:p>
        </p:txBody>
      </p:sp>
      <p:sp>
        <p:nvSpPr>
          <p:cNvPr id="3" name="Text Placeholder 2"/>
          <p:cNvSpPr>
            <a:spLocks noGrp="1"/>
          </p:cNvSpPr>
          <p:nvPr>
            <p:ph type="body" sz="quarter" idx="11"/>
          </p:nvPr>
        </p:nvSpPr>
        <p:spPr/>
        <p:txBody>
          <a:bodyPr/>
          <a:lstStyle/>
          <a:p>
            <a:r>
              <a:t>Al-An'am 6:78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وَجَّهْتُ وَجْهِىَ لِلَّذِى فَطَرَ ٱلسَّمَـٰوَٰتِ وَٱلْأَرْضَ حَنِيفًا ۖ وَمَآ أَنَا۠ مِنَ ٱلْمُشْرِكِينَ</a:t>
            </a:r>
          </a:p>
          <a:p>
            <a:pPr>
              <a:lnSpc>
                <a:spcPct val="100000"/>
              </a:lnSpc>
              <a:defRPr sz="2400">
                <a:solidFill>
                  <a:srgbClr val="3E5E5C"/>
                </a:solidFill>
                <a:latin typeface="Calibri"/>
              </a:defRPr>
            </a:pPr>
            <a:r>
              <a:t>‘Indeed I have turned my face toward Him who originated the heavens and the earth, as a Hanif, and I am not one of the polytheists.’</a:t>
            </a:r>
          </a:p>
        </p:txBody>
      </p:sp>
      <p:sp>
        <p:nvSpPr>
          <p:cNvPr id="3" name="Text Placeholder 2"/>
          <p:cNvSpPr>
            <a:spLocks noGrp="1"/>
          </p:cNvSpPr>
          <p:nvPr>
            <p:ph type="body" sz="quarter" idx="11"/>
          </p:nvPr>
        </p:nvSpPr>
        <p:spPr/>
        <p:txBody>
          <a:bodyPr/>
          <a:lstStyle/>
          <a:p>
            <a:r>
              <a:t>Al-An'am 6:79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وَحَآجَّهُۥ قَوْمُهُۥ ۚ قَالَ أَتُحَـٰٓجُّوٓنِّى فِى ٱللَّهِ وَقَدْ هَدَىٰنِ ۚ وَلَآ أَخَافُ مَا تُشْرِكُونَ بِهِۦٓ إِلَّآ أَن يَشَآءَ رَبِّى شَيْـًٔا ۗ وَسِعَ رَبِّى كُلَّ شَىْءٍ عِلْمًا ۗ أَفَلَا تَتَذَكَّرُونَ</a:t>
            </a:r>
          </a:p>
          <a:p>
            <a:pPr>
              <a:lnSpc>
                <a:spcPct val="100000"/>
              </a:lnSpc>
              <a:defRPr sz="2400">
                <a:solidFill>
                  <a:srgbClr val="3E5E5C"/>
                </a:solidFill>
                <a:latin typeface="Calibri"/>
              </a:defRPr>
            </a:pPr>
            <a:r>
              <a:t>His people argued with him. He said, ‘Do you argue with me concerning Allah, while He has guided me for certain? I do not fear what you ascribe to Him as [His] partners, excepting anything that my Lord may wish. My Lord embraces all things in [His] knowledge. Will you not then take admonition?</a:t>
            </a:r>
          </a:p>
        </p:txBody>
      </p:sp>
      <p:sp>
        <p:nvSpPr>
          <p:cNvPr id="3" name="Text Placeholder 2"/>
          <p:cNvSpPr>
            <a:spLocks noGrp="1"/>
          </p:cNvSpPr>
          <p:nvPr>
            <p:ph type="body" sz="quarter" idx="11"/>
          </p:nvPr>
        </p:nvSpPr>
        <p:spPr/>
        <p:txBody>
          <a:bodyPr/>
          <a:lstStyle/>
          <a:p>
            <a:r>
              <a:t>Al-An'am 6:80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وَكَيْفَ أَخَافُ مَآ أَشْرَكْتُمْ وَلَا تَخَافُونَ أَنَّكُمْ أَشْرَكْتُم بِٱللَّهِ مَا لَمْ يُنَزِّلْ بِهِۦ عَلَيْكُمْ سُلْطَـٰنًا ۚ فَأَىُّ ٱلْفَرِيقَيْنِ أَحَقُّ بِٱلْأَمْنِ ۖ إِن كُنتُمْ تَعْلَمُونَ</a:t>
            </a:r>
          </a:p>
          <a:p>
            <a:pPr>
              <a:lnSpc>
                <a:spcPct val="100000"/>
              </a:lnSpc>
              <a:defRPr sz="2400">
                <a:solidFill>
                  <a:srgbClr val="3E5E5C"/>
                </a:solidFill>
                <a:latin typeface="Calibri"/>
              </a:defRPr>
            </a:pPr>
            <a:r>
              <a:t>How could I fear what you ascribe [to Him] as [His] partners, when you do not fear ascribing to Allah partners for which He has not sent down any authority to you? So [tell me,] which of the two sides has a greater right to safety, if you know?</a:t>
            </a:r>
          </a:p>
        </p:txBody>
      </p:sp>
      <p:sp>
        <p:nvSpPr>
          <p:cNvPr id="3" name="Text Placeholder 2"/>
          <p:cNvSpPr>
            <a:spLocks noGrp="1"/>
          </p:cNvSpPr>
          <p:nvPr>
            <p:ph type="body" sz="quarter" idx="11"/>
          </p:nvPr>
        </p:nvSpPr>
        <p:spPr/>
        <p:txBody>
          <a:bodyPr/>
          <a:lstStyle/>
          <a:p>
            <a:r>
              <a:t>Al-An'am 6:81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ءَامَنُوا۟ وَلَمْ يَلْبِسُوٓا۟ إِيمَـٰنَهُم بِظُلْمٍ أُو۟لَـٰٓئِكَ لَهُمُ ٱلْأَمْنُ وَهُم مُّهْتَدُونَ</a:t>
            </a:r>
          </a:p>
          <a:p>
            <a:pPr>
              <a:lnSpc>
                <a:spcPct val="100000"/>
              </a:lnSpc>
              <a:defRPr sz="2400">
                <a:solidFill>
                  <a:srgbClr val="3E5E5C"/>
                </a:solidFill>
                <a:latin typeface="Calibri"/>
              </a:defRPr>
            </a:pPr>
            <a:r>
              <a:t>Those who have faith and do not taint their faith with wrongdoing—for such there shall be safety, and they are the [rightly] guided.’</a:t>
            </a:r>
          </a:p>
        </p:txBody>
      </p:sp>
      <p:sp>
        <p:nvSpPr>
          <p:cNvPr id="3" name="Text Placeholder 2"/>
          <p:cNvSpPr>
            <a:spLocks noGrp="1"/>
          </p:cNvSpPr>
          <p:nvPr>
            <p:ph type="body" sz="quarter" idx="11"/>
          </p:nvPr>
        </p:nvSpPr>
        <p:spPr/>
        <p:txBody>
          <a:bodyPr/>
          <a:lstStyle/>
          <a:p>
            <a:r>
              <a:t>Al-An'am 6:82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وَتِلْكَ حُجَّتُنَآ ءَاتَيْنَـٰهَآ إِبْرَٰهِيمَ عَلَىٰ قَوْمِهِۦ ۚ نَرْفَعُ دَرَجَـٰتٍ مَّن نَّشَآءُ ۗ إِنَّ رَبَّكَ حَكِيمٌ عَلِيمٌ</a:t>
            </a:r>
          </a:p>
          <a:p>
            <a:pPr>
              <a:lnSpc>
                <a:spcPct val="100000"/>
              </a:lnSpc>
              <a:defRPr sz="2400">
                <a:solidFill>
                  <a:srgbClr val="3E5E5C"/>
                </a:solidFill>
                <a:latin typeface="Calibri"/>
              </a:defRPr>
            </a:pPr>
            <a:r>
              <a:t>This was Our argument that We gave to Abraham against his people. We raise in rank whomever We wish. Indeed your Lord is all-wise, all-knowing.</a:t>
            </a:r>
          </a:p>
        </p:txBody>
      </p:sp>
      <p:sp>
        <p:nvSpPr>
          <p:cNvPr id="3" name="Text Placeholder 2"/>
          <p:cNvSpPr>
            <a:spLocks noGrp="1"/>
          </p:cNvSpPr>
          <p:nvPr>
            <p:ph type="body" sz="quarter" idx="11"/>
          </p:nvPr>
        </p:nvSpPr>
        <p:spPr/>
        <p:txBody>
          <a:bodyPr/>
          <a:lstStyle/>
          <a:p>
            <a:r>
              <a:t>Al-An'am 6:83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وَوَهَبْنَا لَهُۥٓ إِسْحَـٰقَ وَيَعْقُوبَ ۚ كُلًّا هَدَيْنَا ۚ وَنُوحًا هَدَيْنَا مِن قَبْلُ ۖ وَمِن ذُرِّيَّتِهِۦ دَاوُۥدَ وَسُلَيْمَـٰنَ وَأَيُّوبَ وَيُوسُفَ وَمُوسَىٰ وَهَـٰرُونَ ۚ وَكَذَٰلِكَ نَجْزِى ٱلْمُحْسِنِينَ</a:t>
            </a:r>
          </a:p>
          <a:p>
            <a:pPr>
              <a:lnSpc>
                <a:spcPct val="100000"/>
              </a:lnSpc>
              <a:defRPr sz="2400">
                <a:solidFill>
                  <a:srgbClr val="3E5E5C"/>
                </a:solidFill>
                <a:latin typeface="Calibri"/>
              </a:defRPr>
            </a:pPr>
            <a:r>
              <a:t>And We gave him Isaac and Jacob and guided each of them. And Noah We had guided before, and from his offspring, David and Solomon, Job, Joseph, Moses and Aaron—thus do We reward the virtuous—</a:t>
            </a:r>
          </a:p>
        </p:txBody>
      </p:sp>
      <p:sp>
        <p:nvSpPr>
          <p:cNvPr id="3" name="Text Placeholder 2"/>
          <p:cNvSpPr>
            <a:spLocks noGrp="1"/>
          </p:cNvSpPr>
          <p:nvPr>
            <p:ph type="body" sz="quarter" idx="11"/>
          </p:nvPr>
        </p:nvSpPr>
        <p:spPr/>
        <p:txBody>
          <a:bodyPr/>
          <a:lstStyle/>
          <a:p>
            <a:r>
              <a:t>Al-An'am 6:84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وَزَكَرِيَّا وَيَحْيَىٰ وَعِيسَىٰ وَإِلْيَاسَ ۖ كُلٌّ مِّنَ ٱلصَّـٰلِحِينَ</a:t>
            </a:r>
          </a:p>
          <a:p>
            <a:pPr>
              <a:lnSpc>
                <a:spcPct val="100000"/>
              </a:lnSpc>
              <a:defRPr sz="2400">
                <a:solidFill>
                  <a:srgbClr val="3E5E5C"/>
                </a:solidFill>
                <a:latin typeface="Calibri"/>
              </a:defRPr>
            </a:pPr>
            <a:r>
              <a:t>and Zechariah, John, Jesus and Ilyas—each of them among the righteous—</a:t>
            </a:r>
          </a:p>
        </p:txBody>
      </p:sp>
      <p:sp>
        <p:nvSpPr>
          <p:cNvPr id="3" name="Text Placeholder 2"/>
          <p:cNvSpPr>
            <a:spLocks noGrp="1"/>
          </p:cNvSpPr>
          <p:nvPr>
            <p:ph type="body" sz="quarter" idx="11"/>
          </p:nvPr>
        </p:nvSpPr>
        <p:spPr/>
        <p:txBody>
          <a:bodyPr/>
          <a:lstStyle/>
          <a:p>
            <a:r>
              <a:t>Al-An'am 6:85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وَإِسْمَـٰعِيلَ وَٱلْيَسَعَ وَيُونُسَ وَلُوطًا ۚ وَكُلًّا فَضَّلْنَا عَلَى ٱلْعَـٰلَمِينَ</a:t>
            </a:r>
          </a:p>
          <a:p>
            <a:pPr>
              <a:lnSpc>
                <a:spcPct val="100000"/>
              </a:lnSpc>
              <a:defRPr sz="2400">
                <a:solidFill>
                  <a:srgbClr val="3E5E5C"/>
                </a:solidFill>
                <a:latin typeface="Calibri"/>
              </a:defRPr>
            </a:pPr>
            <a:r>
              <a:t>and Ishmael, Elisha, Jonah and Lot—each We graced over all the nations—</a:t>
            </a:r>
          </a:p>
        </p:txBody>
      </p:sp>
      <p:sp>
        <p:nvSpPr>
          <p:cNvPr id="3" name="Text Placeholder 2"/>
          <p:cNvSpPr>
            <a:spLocks noGrp="1"/>
          </p:cNvSpPr>
          <p:nvPr>
            <p:ph type="body" sz="quarter" idx="11"/>
          </p:nvPr>
        </p:nvSpPr>
        <p:spPr/>
        <p:txBody>
          <a:bodyPr/>
          <a:lstStyle/>
          <a:p>
            <a:r>
              <a:t>Al-An'am 6:86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نَزَّلْنَا عَلَيْكَ كِتَـٰبًا فِى قِرْطَاسٍ فَلَمَسُوهُ بِأَيْدِيهِمْ لَقَالَ ٱلَّذِينَ كَفَرُوٓا۟ إِنْ هَـٰذَآ إِلَّا سِحْرٌ مُّبِينٌ</a:t>
            </a:r>
          </a:p>
          <a:p>
            <a:pPr>
              <a:lnSpc>
                <a:spcPct val="100000"/>
              </a:lnSpc>
              <a:defRPr sz="2400">
                <a:solidFill>
                  <a:srgbClr val="3E5E5C"/>
                </a:solidFill>
                <a:latin typeface="Calibri"/>
              </a:defRPr>
            </a:pPr>
            <a:r>
              <a:t>Had We sent down to you a Book on paper so they could touch it with their [own] hands, [still] the faithless would have said, ‘This is nothing but plain magic.’</a:t>
            </a:r>
          </a:p>
        </p:txBody>
      </p:sp>
      <p:sp>
        <p:nvSpPr>
          <p:cNvPr id="3" name="Text Placeholder 2"/>
          <p:cNvSpPr>
            <a:spLocks noGrp="1"/>
          </p:cNvSpPr>
          <p:nvPr>
            <p:ph type="body" sz="quarter" idx="11"/>
          </p:nvPr>
        </p:nvSpPr>
        <p:spPr/>
        <p:txBody>
          <a:bodyPr/>
          <a:lstStyle/>
          <a:p>
            <a:r>
              <a:t>Al-An'am 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ءَابَآئِهِمْ وَذُرِّيَّـٰتِهِمْ وَإِخْوَٰنِهِمْ ۖ وَٱجْتَبَيْنَـٰهُمْ وَهَدَيْنَـٰهُمْ إِلَىٰ صِرَٰطٍ مُّسْتَقِيمٍ</a:t>
            </a:r>
          </a:p>
          <a:p>
            <a:pPr>
              <a:lnSpc>
                <a:spcPct val="100000"/>
              </a:lnSpc>
              <a:defRPr sz="2400">
                <a:solidFill>
                  <a:srgbClr val="3E5E5C"/>
                </a:solidFill>
                <a:latin typeface="Calibri"/>
              </a:defRPr>
            </a:pPr>
            <a:r>
              <a:t>and from among their fathers, their descendants and brethren—We chose them and guided them to a straight path.</a:t>
            </a:r>
          </a:p>
        </p:txBody>
      </p:sp>
      <p:sp>
        <p:nvSpPr>
          <p:cNvPr id="3" name="Text Placeholder 2"/>
          <p:cNvSpPr>
            <a:spLocks noGrp="1"/>
          </p:cNvSpPr>
          <p:nvPr>
            <p:ph type="body" sz="quarter" idx="11"/>
          </p:nvPr>
        </p:nvSpPr>
        <p:spPr/>
        <p:txBody>
          <a:bodyPr/>
          <a:lstStyle/>
          <a:p>
            <a:r>
              <a:t>Al-An'am 6:87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هُدَى ٱللَّهِ يَهْدِى بِهِۦ مَن يَشَآءُ مِنْ عِبَادِهِۦ ۚ وَلَوْ أَشْرَكُوا۟ لَحَبِطَ عَنْهُم مَّا كَانُوا۟ يَعْمَلُونَ</a:t>
            </a:r>
          </a:p>
          <a:p>
            <a:pPr>
              <a:lnSpc>
                <a:spcPct val="100000"/>
              </a:lnSpc>
              <a:defRPr sz="2400">
                <a:solidFill>
                  <a:srgbClr val="3E5E5C"/>
                </a:solidFill>
                <a:latin typeface="Calibri"/>
              </a:defRPr>
            </a:pPr>
            <a:r>
              <a:t>That is Allah’s guidance: with it, He guides whomever He wishes of His servants. But were they to ascribe any partners [to Allah], what they used to do would not avail them.</a:t>
            </a:r>
          </a:p>
        </p:txBody>
      </p:sp>
      <p:sp>
        <p:nvSpPr>
          <p:cNvPr id="3" name="Text Placeholder 2"/>
          <p:cNvSpPr>
            <a:spLocks noGrp="1"/>
          </p:cNvSpPr>
          <p:nvPr>
            <p:ph type="body" sz="quarter" idx="11"/>
          </p:nvPr>
        </p:nvSpPr>
        <p:spPr/>
        <p:txBody>
          <a:bodyPr/>
          <a:lstStyle/>
          <a:p>
            <a:r>
              <a:t>Al-An'am 6:88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ءَاتَيْنَـٰهُمُ ٱلْكِتَـٰبَ وَٱلْحُكْمَ وَٱلنُّبُوَّةَ ۚ فَإِن يَكْفُرْ بِهَا هَـٰٓؤُلَآءِ فَقَدْ وَكَّلْنَا بِهَا قَوْمًا لَّيْسُوا۟ بِهَا بِكَـٰفِرِينَ</a:t>
            </a:r>
          </a:p>
          <a:p>
            <a:pPr>
              <a:lnSpc>
                <a:spcPct val="100000"/>
              </a:lnSpc>
              <a:defRPr sz="2400">
                <a:solidFill>
                  <a:srgbClr val="3E5E5C"/>
                </a:solidFill>
                <a:latin typeface="Calibri"/>
              </a:defRPr>
            </a:pPr>
            <a:r>
              <a:t>They are the ones whom We gave the Book, judgement and prophethood. So if these disbelieve in them, We have certainly entrusted them to a people who will never disbelieve in them.</a:t>
            </a:r>
          </a:p>
        </p:txBody>
      </p:sp>
      <p:sp>
        <p:nvSpPr>
          <p:cNvPr id="3" name="Text Placeholder 2"/>
          <p:cNvSpPr>
            <a:spLocks noGrp="1"/>
          </p:cNvSpPr>
          <p:nvPr>
            <p:ph type="body" sz="quarter" idx="11"/>
          </p:nvPr>
        </p:nvSpPr>
        <p:spPr/>
        <p:txBody>
          <a:bodyPr/>
          <a:lstStyle/>
          <a:p>
            <a:r>
              <a:t>Al-An'am 6:89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هَدَى ٱللَّهُ ۖ فَبِهُدَىٰهُمُ ٱقْتَدِهْ ۗ قُل لَّآ أَسْـَٔلُكُمْ عَلَيْهِ أَجْرًا ۖ إِنْ هُوَ إِلَّا ذِكْرَىٰ لِلْعَـٰلَمِينَ</a:t>
            </a:r>
          </a:p>
          <a:p>
            <a:pPr>
              <a:lnSpc>
                <a:spcPct val="100000"/>
              </a:lnSpc>
              <a:defRPr sz="2400">
                <a:solidFill>
                  <a:srgbClr val="3E5E5C"/>
                </a:solidFill>
                <a:latin typeface="Calibri"/>
              </a:defRPr>
            </a:pPr>
            <a:r>
              <a:t>They are the ones whom Allah has guided. So follow their guidance. Say, ‘I do not ask you any recompense for it. It is just an admonition for all the nations.’</a:t>
            </a:r>
          </a:p>
        </p:txBody>
      </p:sp>
      <p:sp>
        <p:nvSpPr>
          <p:cNvPr id="3" name="Text Placeholder 2"/>
          <p:cNvSpPr>
            <a:spLocks noGrp="1"/>
          </p:cNvSpPr>
          <p:nvPr>
            <p:ph type="body" sz="quarter" idx="11"/>
          </p:nvPr>
        </p:nvSpPr>
        <p:spPr/>
        <p:txBody>
          <a:bodyPr/>
          <a:lstStyle/>
          <a:p>
            <a:r>
              <a:t>Al-An'am 6:90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وَمَا قَدَرُوا۟ ٱللَّهَ حَقَّ قَدْرِهِۦٓ إِذْ قَالُوا۟ مَآ أَنزَلَ ٱللَّهُ عَلَىٰ بَشَرٍ مِّن شَىْءٍ ۗ قُلْ مَنْ أَنزَلَ ٱلْكِتَـٰبَ ٱلَّذِى جَآءَ بِهِۦ مُوسَىٰ نُورًا وَهُدًى لِّلنَّاسِ ۖ تَجْعَلُونَهُۥ قَرَاطِيسَ تُبْدُونَهَا وَتُخْفُونَ كَثِيرًا  ۔ۖ</a:t>
            </a:r>
          </a:p>
          <a:p>
            <a:pPr>
              <a:lnSpc>
                <a:spcPct val="100000"/>
              </a:lnSpc>
              <a:defRPr sz="2400">
                <a:solidFill>
                  <a:srgbClr val="3E5E5C"/>
                </a:solidFill>
                <a:latin typeface="Calibri"/>
              </a:defRPr>
            </a:pPr>
            <a:r>
              <a:t>They did not regard Allah with the regard due to Him when they said, ‘Allah has not sent down anything to any human.’ Say, ‘Who had sent down the Book that was brought by Moses as a light and guidance for the people, which you make into parchments that you display, while you conceal much of it,</a:t>
            </a:r>
          </a:p>
        </p:txBody>
      </p:sp>
      <p:sp>
        <p:nvSpPr>
          <p:cNvPr id="3" name="Text Placeholder 2"/>
          <p:cNvSpPr>
            <a:spLocks noGrp="1"/>
          </p:cNvSpPr>
          <p:nvPr>
            <p:ph type="body" sz="quarter" idx="11"/>
          </p:nvPr>
        </p:nvSpPr>
        <p:spPr/>
        <p:txBody>
          <a:bodyPr/>
          <a:lstStyle/>
          <a:p>
            <a:r>
              <a:t>Al-An'am 6:91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وَعُلِّمْتُم مَّا لَمْ تَعْلَمُوٓا۟ أَنتُمْ وَلَآ ءَابَآؤُكُمْ ۖ قُلِ ٱللَّهُ ۖ ثُمَّ ذَرْهُمْ فِى خَوْضِهِمْ يَلْعَبُونَ</a:t>
            </a:r>
          </a:p>
          <a:p>
            <a:pPr>
              <a:lnSpc>
                <a:spcPct val="100000"/>
              </a:lnSpc>
              <a:defRPr sz="2400">
                <a:solidFill>
                  <a:srgbClr val="3E5E5C"/>
                </a:solidFill>
                <a:latin typeface="Calibri"/>
              </a:defRPr>
            </a:pPr>
            <a:r>
              <a:t>and [by means of which] you were taught what you did not know, [neither] you nor your fathers?’ Say, ‘Allah!’ Then leave them to play around in their impious gossip.</a:t>
            </a:r>
          </a:p>
        </p:txBody>
      </p:sp>
      <p:sp>
        <p:nvSpPr>
          <p:cNvPr id="3" name="Text Placeholder 2"/>
          <p:cNvSpPr>
            <a:spLocks noGrp="1"/>
          </p:cNvSpPr>
          <p:nvPr>
            <p:ph type="body" sz="quarter" idx="11"/>
          </p:nvPr>
        </p:nvSpPr>
        <p:spPr/>
        <p:txBody>
          <a:bodyPr/>
          <a:lstStyle/>
          <a:p>
            <a:r>
              <a:t>Al-An'am 6:91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وَهَـٰذَا كِتَـٰبٌ أَنزَلْنَـٰهُ مُبَارَكٌ مُّصَدِّقُ ٱلَّذِى بَيْنَ يَدَيْهِ وَلِتُنذِرَ أُمَّ ٱلْقُرَىٰ وَمَنْ حَوْلَهَا ۚ وَٱلَّذِينَ يُؤْمِنُونَ بِٱلْـَٔاخِرَةِ يُؤْمِنُونَ بِهِۦ ۖ وَهُمْ عَلَىٰ صَلَاتِهِمْ يُحَافِظُونَ</a:t>
            </a:r>
          </a:p>
          <a:p>
            <a:pPr>
              <a:lnSpc>
                <a:spcPct val="100000"/>
              </a:lnSpc>
              <a:defRPr sz="2400">
                <a:solidFill>
                  <a:srgbClr val="3E5E5C"/>
                </a:solidFill>
                <a:latin typeface="Calibri"/>
              </a:defRPr>
            </a:pPr>
            <a:r>
              <a:t>Blessed is this Book, which We have sent down, confirming what was [revealed] before it, so that you may warn the Mother of Cities and those around it. Those who believe in the Hereafter believe in it, and they are watchful of their prayers.</a:t>
            </a:r>
          </a:p>
        </p:txBody>
      </p:sp>
      <p:sp>
        <p:nvSpPr>
          <p:cNvPr id="3" name="Text Placeholder 2"/>
          <p:cNvSpPr>
            <a:spLocks noGrp="1"/>
          </p:cNvSpPr>
          <p:nvPr>
            <p:ph type="body" sz="quarter" idx="11"/>
          </p:nvPr>
        </p:nvSpPr>
        <p:spPr/>
        <p:txBody>
          <a:bodyPr/>
          <a:lstStyle/>
          <a:p>
            <a:r>
              <a:t>Al-An'am 6:92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وَمَنْ أَظْلَمُ مِمَّنِ ٱفْتَرَىٰ عَلَى ٱللَّهِ كَذِبًا أَوْ قَالَ أُوحِىَ إِلَىَّ وَلَمْ يُوحَ إِلَيْهِ شَىْءٌ وَمَن قَالَ سَأُنزِلُ مِثْلَ مَآ أَنزَلَ ٱللَّهُ ۗ وَلَوْ تَرَىٰٓ إِذِ ٱلظَّـٰلِمُونَ فِى غَمَرَٰتِ ٱلْمَوْتِ وَٱلْمَلَـٰٓئِكَةُ بَاسِطُوٓا۟ أَيْدِيهِمْ أَخْرِجُوٓا۟ أَنفُسَكُمُ  ۔ۖ</a:t>
            </a:r>
          </a:p>
          <a:p>
            <a:pPr>
              <a:lnSpc>
                <a:spcPct val="100000"/>
              </a:lnSpc>
              <a:defRPr sz="2400">
                <a:solidFill>
                  <a:srgbClr val="3E5E5C"/>
                </a:solidFill>
                <a:latin typeface="Calibri"/>
              </a:defRPr>
            </a:pPr>
            <a:r>
              <a:t>Who is a greater wrongdoer than him who fabricates a lie against Allah, or says, ‘It has been revealed to me,’ while nothing was revealed to him, and he who says, ‘I will bring the like of what Allah has sent down?’ Were you to see when the wrongdoers are in the throes of death, and the angels extend their hands [saying]: ‘Give up your souls!</a:t>
            </a:r>
          </a:p>
        </p:txBody>
      </p:sp>
      <p:sp>
        <p:nvSpPr>
          <p:cNvPr id="3" name="Text Placeholder 2"/>
          <p:cNvSpPr>
            <a:spLocks noGrp="1"/>
          </p:cNvSpPr>
          <p:nvPr>
            <p:ph type="body" sz="quarter" idx="11"/>
          </p:nvPr>
        </p:nvSpPr>
        <p:spPr/>
        <p:txBody>
          <a:bodyPr/>
          <a:lstStyle/>
          <a:p>
            <a:r>
              <a:t>Al-An'am 6:93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ٱلْيَوْمَ تُجْزَوْنَ عَذَابَ ٱلْهُونِ بِمَا كُنتُمْ تَقُولُونَ عَلَى ٱللَّهِ غَيْرَ ٱلْحَقِّ وَكُنتُمْ عَنْ ءَايَـٰتِهِۦ تَسْتَكْبِرُونَ</a:t>
            </a:r>
          </a:p>
          <a:p>
            <a:pPr>
              <a:lnSpc>
                <a:spcPct val="100000"/>
              </a:lnSpc>
              <a:defRPr sz="2400">
                <a:solidFill>
                  <a:srgbClr val="3E5E5C"/>
                </a:solidFill>
                <a:latin typeface="Calibri"/>
              </a:defRPr>
            </a:pPr>
            <a:r>
              <a:t>Today you shall be requited with a humiliating punishment because of what you used to attribute to Allah untruly, and for your being disdainful towards His signs.’</a:t>
            </a:r>
          </a:p>
        </p:txBody>
      </p:sp>
      <p:sp>
        <p:nvSpPr>
          <p:cNvPr id="3" name="Text Placeholder 2"/>
          <p:cNvSpPr>
            <a:spLocks noGrp="1"/>
          </p:cNvSpPr>
          <p:nvPr>
            <p:ph type="body" sz="quarter" idx="11"/>
          </p:nvPr>
        </p:nvSpPr>
        <p:spPr/>
        <p:txBody>
          <a:bodyPr/>
          <a:lstStyle/>
          <a:p>
            <a:r>
              <a:t>Al-An'am 6:93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وَلَقَدْ جِئْتُمُونَا فُرَٰدَىٰ كَمَا خَلَقْنَـٰكُمْ أَوَّلَ مَرَّةٍ وَتَرَكْتُم مَّا خَوَّلْنَـٰكُمْ وَرَآءَ ظُهُورِكُمْ ۖ وَمَا نَرَىٰ مَعَكُمْ شُفَعَآءَكُمُ ٱلَّذِينَ زَعَمْتُمْ أَنَّهُمْ فِيكُمْ شُرَكَـٰٓؤُا۟ ۚ لَقَد تَّقَطَّعَ بَيْنَكُمْ وَضَلَّ عَنكُم مَّا كُنتُمْ تَزْعُمُونَ</a:t>
            </a:r>
          </a:p>
          <a:p>
            <a:pPr>
              <a:lnSpc>
                <a:spcPct val="100000"/>
              </a:lnSpc>
              <a:defRPr sz="2400">
                <a:solidFill>
                  <a:srgbClr val="3E5E5C"/>
                </a:solidFill>
                <a:latin typeface="Calibri"/>
              </a:defRPr>
            </a:pPr>
            <a:r>
              <a:t>‘Certainly you have come to Us alone, just as We created you the first time, and left behind whatever We had bestowed on you. We do not see your intercessors with you—those whom you claimed to be [Our] partners in [deciding] you[r] [fate]. Certainly all links between you have been cut, and what you used to claim has forsaken you!’</a:t>
            </a:r>
          </a:p>
        </p:txBody>
      </p:sp>
      <p:sp>
        <p:nvSpPr>
          <p:cNvPr id="3" name="Text Placeholder 2"/>
          <p:cNvSpPr>
            <a:spLocks noGrp="1"/>
          </p:cNvSpPr>
          <p:nvPr>
            <p:ph type="body" sz="quarter" idx="11"/>
          </p:nvPr>
        </p:nvSpPr>
        <p:spPr/>
        <p:txBody>
          <a:bodyPr/>
          <a:lstStyle/>
          <a:p>
            <a:r>
              <a:t>Al-An'am 6:94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10703</Words>
  <Application>Microsoft Macintosh PowerPoint</Application>
  <PresentationFormat>On-screen Show (4:3)</PresentationFormat>
  <Paragraphs>514</Paragraphs>
  <Slides>171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171</vt:i4>
      </vt:variant>
    </vt:vector>
  </HeadingPairs>
  <TitlesOfParts>
    <vt:vector size="175"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2025-03-05T16:20:42Z</dcterms:modified>
  <cp:category/>
</cp:coreProperties>
</file>