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  <p:sldId id="341" r:id="rId87"/>
    <p:sldId id="342" r:id="rId88"/>
    <p:sldId id="343" r:id="rId89"/>
    <p:sldId id="344" r:id="rId90"/>
    <p:sldId id="345" r:id="rId91"/>
    <p:sldId id="346" r:id="rId92"/>
    <p:sldId id="347" r:id="rId93"/>
    <p:sldId id="348" r:id="rId94"/>
    <p:sldId id="349" r:id="rId95"/>
    <p:sldId id="350" r:id="rId96"/>
    <p:sldId id="351" r:id="rId97"/>
    <p:sldId id="352" r:id="rId98"/>
    <p:sldId id="353" r:id="rId9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00"/>
    <p:restoredTop sz="94694"/>
  </p:normalViewPr>
  <p:slideViewPr>
    <p:cSldViewPr snapToGrid="0" snapToObjects="1">
      <p:cViewPr varScale="1">
        <p:scale>
          <a:sx n="117" d="100"/>
          <a:sy n="117" d="100"/>
        </p:scale>
        <p:origin x="2152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theme" Target="theme/theme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68224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05384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smtClean="0">
                <a:solidFill>
                  <a:srgbClr val="2F4858"/>
                </a:solidFill>
                <a:latin typeface="Sc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1DF006D2-CDC2-1FE3-A5AF-F9DF1352F43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53720" y="4998403"/>
            <a:ext cx="8036560" cy="487997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800" kern="1200" smtClean="0">
                <a:solidFill>
                  <a:srgbClr val="3E5E5C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9FCC5F84-FA50-5BB3-8AC4-1CDC51DB098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3720" y="5862320"/>
            <a:ext cx="8036560" cy="33528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1600" i="1" kern="1200" dirty="0" smtClean="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3EC3E0F-64FF-6994-1164-96EE29574CF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672580" y="182880"/>
            <a:ext cx="2044700" cy="144655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/>
            </a:lvl1pPr>
            <a:lvl5pPr marL="1828800" indent="0" algn="ctr">
              <a:buNone/>
              <a:defRPr/>
            </a:lvl5pPr>
          </a:lstStyle>
          <a:p>
            <a:pPr algn="ctr">
              <a:spcAft>
                <a:spcPts val="0"/>
              </a:spcAft>
              <a:defRPr sz="4800">
                <a:solidFill>
                  <a:srgbClr val="777764"/>
                </a:solidFill>
                <a:latin typeface="Scheherazade"/>
              </a:defRPr>
            </a:pPr>
            <a:r>
              <a:rPr lang="ar-SA" sz="4000" dirty="0"/>
              <a:t>۩</a:t>
            </a:r>
          </a:p>
          <a:p>
            <a:pPr algn="ctr">
              <a:defRPr sz="2000" b="0">
                <a:solidFill>
                  <a:srgbClr val="2F4858"/>
                </a:solidFill>
              </a:defRPr>
            </a:pPr>
            <a:r>
              <a:rPr lang="en-GB" dirty="0"/>
              <a:t>WAJIB</a:t>
            </a:r>
          </a:p>
          <a:p>
            <a:pPr lvl="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t>Surah Al-Waqi'ah (56)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ٱلْوَاقِعَة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t>(The Inevitable)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t>Translation: Ali Quli Qarai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فَأَصْحَـٰبُ ٱلْمَيْمَنَةِ مَآ أَصْحَـٰبُ ٱلْمَيْمَنَةِ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 People of the Right Hand—and what are the People of the Right Hand?!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Al-Waqi'ah 56:8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وَأَصْحَـٰبُ ٱلْمَشْـَٔمَةِ مَآ أَصْحَـٰبُ ٱلْمَشْـَٔمَةِ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the People of the Left Hand—and what are the People of the Left Hand?!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Al-Waqi'ah 56:9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وَٱلسَّـٰبِقُونَ ٱلسَّـٰبِقُونَ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the Foremost Ones are the foremost ones: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Al-Waqi'ah 56:10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أُو۟لَـٰٓئِكَ ٱلْمُقَرَّبُونَ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they are the ones brought near [to Allah],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Al-Waqi'ah 56:11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فِى جَنَّـٰتِ ٱلنَّعِيمِ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[who will reside] in the gardens of bliss.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Al-Waqi'ah 56:12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ثُلَّةٌ مِّنَ ٱلْأَوَّلِينَ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 multitude from the former [generations]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Al-Waqi'ah 56:13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وَقَلِيلٌ مِّنَ ٱلْـَٔاخِرِينَ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a few from the latter ones.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Al-Waqi'ah 56:14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عَلَىٰ سُرُرٍ مَّوْضُونَةٍ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On brocaded couches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Al-Waqi'ah 56:15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مُّتَّكِـِٔينَ عَلَيْهَا مُتَقَـٰبِلِينَ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reclining on them, face to face.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Al-Waqi'ah 56:16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يَطُوفُ عَلَيْهِمْ وِلْدَٰنٌ مُّخَلَّدُونَ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They will be waited upon by immortal youths,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Al-Waqi'ah 56:17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بِسْمِ ٱللَّهِ ٱلرَّحْمَـٰنِ ٱلرَّحِيمِ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 the Name of Allah, the All-beneficent, the All-merciful.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Al-Waqi'ah 56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بِأَكْوَابٍ وَأَبَارِيقَ وَكَأْسٍ مِّن مَّعِينٍ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with goblets and ewers and a cup of a clear wine,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Al-Waqi'ah 56:18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لَّا يُصَدَّعُونَ عَنْهَا وَلَا يُنزِفُونَ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which causes them neither headache nor stupefaction,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Al-Waqi'ah 56:19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وَفَـٰكِهَةٍ مِّمَّا يَتَخَيَّرُونَ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such fruits as they prefer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Al-Waqi'ah 56:20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وَلَحْمِ طَيْرٍ مِّمَّا يَشْتَهُونَ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such flesh of fowls as they desire,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Al-Waqi'ah 56:21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وَحُورٌ عِينٌ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big-eyed houris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Al-Waqi'ah 56:22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كَأَمْثَـٰلِ ٱللُّؤْلُؤِ ٱلْمَكْنُونِ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like guarded pearls,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Al-Waqi'ah 56:23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جَزَآءًۢ بِمَا كَانُوا۟ يَعْمَلُونَ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 reward for what they used to do.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Al-Waqi'ah 56:24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لَا يَسْمَعُونَ فِيهَا لَغْوًا وَلَا تَأْثِيمًا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They will not hear therein any vain talk or sinful speech,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Al-Waqi'ah 56:25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إِلَّا قِيلًا سَلَـٰمًا سَلَـٰمًا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but only the watchword, ‘Peace!’ ‘Peace!’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Al-Waqi'ah 56:26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وَأَصْحَـٰبُ ٱلْيَمِينِ مَآ أَصْحَـٰبُ ٱلْيَمِينِ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the People of the Right Hand—what are the People of the Right Hand?!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Al-Waqi'ah 56:27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إِذَا وَقَعَتِ ٱلْوَاقِعَةُ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When the Imminent [Hour] befalls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Al-Waqi'ah 56:1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فِى سِدْرٍ مَّخْضُودٍ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Amid thornless lote trees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Al-Waqi'ah 56:28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وَطَلْحٍ مَّنضُودٍ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clustered spathes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Al-Waqi'ah 56:29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وَظِلٍّ مَّمْدُودٍ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extended shade,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Al-Waqi'ah 56:30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وَمَآءٍ مَّسْكُوبٍ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ever-flowing water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Al-Waqi'ah 56:31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وَفَـٰكِهَةٍ كَثِيرَةٍ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abundant fruits,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Al-Waqi'ah 56:32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لَّا مَقْطُوعَةٍ وَلَا مَمْنُوعَةٍ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neither inaccessible, nor forbidden,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Al-Waqi'ah 56:33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وَفُرُشٍ مَّرْفُوعَةٍ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noble spouses.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Al-Waqi'ah 56:34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إِنَّآ أَنشَأْنَـٰهُنَّ إِنشَآءً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We have created them with a special creation,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Al-Waqi'ah 56:35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فَجَعَلْنَـٰهُنَّ أَبْكَارًا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made them virgins,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Al-Waqi'ah 56:36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عُرُبًا أَتْرَابًا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loving, of a like age,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Al-Waqi'ah 56:37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لَيْسَ لِوَقْعَتِهَا كَاذِبَةٌ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—there is no denying that it will befall—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Al-Waqi'ah 56:2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لِّأَصْحَـٰبِ ٱلْيَمِينِ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for the People of the Right Hand.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Al-Waqi'ah 56:38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ثُلَّةٌ مِّنَ ٱلْأَوَّلِينَ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 multitude from the former [generations]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Al-Waqi'ah 56:39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وَثُلَّةٌ مِّنَ ٱلْـَٔاخِرِينَ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a multitude from the latter [ones].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Al-Waqi'ah 56:40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وَأَصْحَـٰبُ ٱلشِّمَالِ مَآ أَصْحَـٰبُ ٱلشِّمَالِ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the People of the Left Hand—what are the People of the Left Hand?!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Al-Waqi'ah 56:41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فِى سَمُومٍ وَحَمِيمٍ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Amid infernal miasma and boiling water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Al-Waqi'ah 56:42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وَظِلٍّ مِّن يَحْمُومٍ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the shadow of a dense black smoke,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Al-Waqi'ah 56:43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لَّا بَارِدٍ وَلَا كَرِيمٍ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neither cool nor beneficial.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Al-Waqi'ah 56:44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إِنَّهُمْ كَانُوا۟ قَبْلَ ذَٰلِكَ مُتْرَفِينَ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Indeed they had been affluent before this,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Al-Waqi'ah 56:45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وَكَانُوا۟ يُصِرُّونَ عَلَى ٱلْحِنثِ ٱلْعَظِيمِ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they used to persist in the great sin.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Al-Waqi'ah 56:46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وَكَانُوا۟ يَقُولُونَ أَئِذَا مِتْنَا وَكُنَّا تُرَابًا وَعِظَـٰمًا أَءِنَّا لَمَبْعُوثُونَ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they used to say, ‘What! When we are dead and become dust and bones, shall we be resurrected?!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Al-Waqi'ah 56:47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خَافِضَةٌ رَّافِعَةٌ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[it will be] lowering and exalting.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Al-Waqi'ah 56:3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أَوَءَابَآؤُنَا ٱلْأَوَّلُونَ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our forefathers too?!’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Al-Waqi'ah 56:48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قُلْ إِنَّ ٱلْأَوَّلِينَ وَٱلْـَٔاخِرِينَ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Say, ‘Indeed the former and latter generations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Al-Waqi'ah 56:49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لَمَجْمُوعُونَ إِلَىٰ مِيقَـٰتِ يَوْمٍ مَّعْلُومٍ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will all be gathered for the tryst of a known day.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Al-Waqi'ah 56:50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ثُمَّ إِنَّكُمْ أَيُّهَا ٱلضَّآلُّونَ ٱلْمُكَذِّبُونَ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Then indeed, you, astray deniers,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Al-Waqi'ah 56:51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لَـَٔاكِلُونَ مِن شَجَرٍ مِّن زَقُّومٍ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will surely eat from the Zaqqum tree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Al-Waqi'ah 56:52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فَمَالِـُٔونَ مِنْهَا ٱلْبُطُونَ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stuff your bellies with it,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Al-Waqi'ah 56:53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فَشَـٰرِبُونَ عَلَيْهِ مِنَ ٱلْحَمِيمِ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drink boiling water on top of it,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Al-Waqi'ah 56:54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فَشَـٰرِبُونَ شُرْبَ ٱلْهِيمِ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drinking like thirsty camels.’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Al-Waqi'ah 56:55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هَـٰذَا نُزُلُهُمْ يَوْمَ ٱلدِّينِ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Such will be the hospitality they receive on the Day of Retribution.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Al-Waqi'ah 56:56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نَحْنُ خَلَقْنَـٰكُمْ فَلَوْلَا تُصَدِّقُونَ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We created you. Then why do you not acknowledge it?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Al-Waqi'ah 56:57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إِذَا رُجَّتِ ٱلْأَرْضُ رَجًّا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When the earth is shaken violently,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Al-Waqi'ah 56:4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أَفَرَءَيْتُم مَّا تُمْنُونَ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Have you considered the sperm that you emit?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Al-Waqi'ah 56:58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ءَأَنتُمْ تَخْلُقُونَهُۥٓ أَمْ نَحْنُ ٱلْخَـٰلِقُونَ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Is it you who create it, or are We the creator?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Al-Waqi'ah 56:59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نَحْنُ قَدَّرْنَا بَيْنَكُمُ ٱلْمَوْتَ وَمَا نَحْنُ بِمَسْبُوقِينَ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We have ordained death among you, and We are not to be outmaneuvered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Al-Waqi'ah 56:60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عَلَىٰٓ أَن نُّبَدِّلَ أَمْثَـٰلَكُمْ وَنُنشِئَكُمْ فِى مَا لَا تَعْلَمُونَ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from replacing you with your likes and recreating you in [a realm] you do not know.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Al-Waqi'ah 56:61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وَلَقَدْ عَلِمْتُمُ ٱلنَّشْأَةَ ٱلْأُولَىٰ فَلَوْلَا تَذَكَّرُونَ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Certainly you have known the first genesis, then why do you not take admonition?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Al-Waqi'ah 56:62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أَفَرَءَيْتُم مَّا تَحْرُثُونَ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Have you considered what you sow?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Al-Waqi'ah 56:63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ءَأَنتُمْ تَزْرَعُونَهُۥٓ أَمْ نَحْنُ ٱلزَّٰرِعُونَ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Is it you who make it grow, or are We the grower?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Al-Waqi'ah 56:64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لَوْ نَشَآءُ لَجَعَلْنَـٰهُ حُطَـٰمًا فَظَلْتُمْ تَفَكَّهُونَ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If We wish, We turn it into chaff, whereat you are left stunned [saying to yourselves,]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Al-Waqi'ah 56:65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إِنَّا لَمُغْرَمُونَ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‘Indeed we have suffered loss!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Al-Waqi'ah 56:66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بَلْ نَحْنُ مَحْرُومُونَ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No, we are deprived!’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Al-Waqi'ah 56:67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وَبُسَّتِ ٱلْجِبَالُ بَسًّا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the mountains are shattered into bits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Al-Waqi'ah 56:5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أَفَرَءَيْتُمُ ٱلْمَآءَ ٱلَّذِى تَشْرَبُونَ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Have you considered the water that you drink?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Al-Waqi'ah 56:68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ءَأَنتُمْ أَنزَلْتُمُوهُ مِنَ ٱلْمُزْنِ أَمْ نَحْنُ ٱلْمُنزِلُونَ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Is it you who bring it down from the rain cloud, or is it We who bring [it] down?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Al-Waqi'ah 56:69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لَوْ نَشَآءُ جَعَلْنَـٰهُ أُجَاجًا فَلَوْلَا تَشْكُرُونَ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If We wish We can make it bitter. Then why do you not give thanks?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Al-Waqi'ah 56:70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أَفَرَءَيْتُمُ ٱلنَّارَ ٱلَّتِى تُورُونَ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Have you considered the fire that you kindle?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Al-Waqi'ah 56:71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ءَأَنتُمْ أَنشَأْتُمْ شَجَرَتَهَآ أَمْ نَحْنُ ٱلْمُنشِـُٔونَ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Was it you who caused its tree to grow, or were We the grower?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Al-Waqi'ah 56:72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نَحْنُ جَعَلْنَـٰهَا تَذْكِرَةً وَمَتَـٰعًا لِّلْمُقْوِينَ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It was We who made it a reminder and a boon for the desert-dwellers.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Al-Waqi'ah 56:73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فَسَبِّحْ بِٱسْمِ رَبِّكَ ٱلْعَظِيمِ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So celebrate the Name of your Lord, the All-supreme.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Al-Waqi'ah 56:74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فَلَآ أُقْسِمُ بِمَوَٰقِعِ ٱلنُّجُومِ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 swear by the places where the stars set!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Al-Waqi'ah 56:75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وَإِنَّهُۥ لَقَسَمٌ لَّوْ تَعْلَمُونَ عَظِيمٌ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indeed it is a great oath, should you know.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Al-Waqi'ah 56:76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إِنَّهُۥ لَقُرْءَانٌ كَرِيمٌ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This is indeed a noble Quran,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Al-Waqi'ah 56:77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فَكَانَتْ هَبَآءً مُّنۢبَثًّا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become scattered dust,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Al-Waqi'ah 56:6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فِى كِتَـٰبٍ مَّكْنُونٍ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 a guarded Book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Al-Waqi'ah 56:78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لَّا يَمَسُّهُۥٓ إِلَّا ٱلْمُطَهَّرُونَ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—no one touches it except the pure ones—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Al-Waqi'ah 56:79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تَنزِيلٌ مِّن رَّبِّ ٱلْعَـٰلَمِينَ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sent down gradually from the Lord of all the worlds.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Al-Waqi'ah 56:80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أَفَبِهَـٰذَا ٱلْحَدِيثِ أَنتُم مُّدْهِنُونَ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What! Do you take lightly this discourse?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Al-Waqi'ah 56:81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وَتَجْعَلُونَ رِزْقَكُمْ أَنَّكُمْ تُكَذِّبُونَ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make your denial of it your vocation?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Al-Waqi'ah 56:82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فَلَوْلَآ إِذَا بَلَغَتِ ٱلْحُلْقُومَ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So when it reaches the throat [of the dying person],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Al-Waqi'ah 56:83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وَأَنتُمْ حِينَئِذٍ تَنظُرُونَ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at that moment you are looking on [at his bedside]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Al-Waqi'ah 56:84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وَنَحْنُ أَقْرَبُ إِلَيْهِ مِنكُمْ وَلَـٰكِن لَّا تُبْصِرُونَ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—and We are nearer to him than you are, though you do not perceive—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Al-Waqi'ah 56:85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فَلَوْلَآ إِن كُنتُمْ غَيْرَ مَدِينِينَ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then why do you not restore it, if you are not subject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Al-Waqi'ah 56:86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تَرْجِعُونَهَآ إِن كُنتُمْ صَـٰدِقِينَ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[to Divine dispensation], if you are truthful?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Al-Waqi'ah 56:87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وَكُنتُمْ أَزْوَٰجًا ثَلَـٰثَةً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you will be three groups: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Al-Waqi'ah 56:7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فَأَمَّآ إِن كَانَ مِنَ ٱلْمُقَرَّبِينَ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Then, if he be of those brought near,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Al-Waqi'ah 56:88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فَرَوْحٌ وَرَيْحَانٌ وَجَنَّتُ نَعِيمٍ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then ease, abundance, and a garden of bliss.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Al-Waqi'ah 56:89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وَأَمَّآ إِن كَانَ مِنْ أَصْحَـٰبِ ٱلْيَمِينِ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if he be of the People of the Right Hand,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Al-Waqi'ah 56:90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فَسَلَـٰمٌ لَّكَ مِنْ أَصْحَـٰبِ ٱلْيَمِينِ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then [he will be told,] ‘Peace be on you, from the People of the Right Hand!’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Al-Waqi'ah 56:91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وَأَمَّآ إِن كَانَ مِنَ ٱلْمُكَذِّبِينَ ٱلضَّآلِّينَ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But if he be of the impugners, the astray ones,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Al-Waqi'ah 56:92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فَنُزُلٌ مِّنْ حَمِيمٍ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then a treat of boiling water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Al-Waqi'ah 56:93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وَتَصْلِيَةُ جَحِيمٍ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entry into hell.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Al-Waqi'ah 56:94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إِنَّ هَـٰذَا لَهُوَ حَقُّ ٱلْيَقِينِ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Indeed this is certain truth.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Al-Waqi'ah 56:95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فَسَبِّحْ بِٱسْمِ رَبِّكَ ٱلْعَظِيمِ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So celebrate the Name of your Lord, the All-supreme!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Al-Waqi'ah 56:96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1543</Words>
  <Application>Microsoft Macintosh PowerPoint</Application>
  <PresentationFormat>On-screen Show (4:3)</PresentationFormat>
  <Paragraphs>295</Paragraphs>
  <Slides>98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98</vt:i4>
      </vt:variant>
    </vt:vector>
  </HeadingPairs>
  <TitlesOfParts>
    <vt:vector size="102" baseType="lpstr">
      <vt:lpstr>Arial</vt:lpstr>
      <vt:lpstr>Scheherazade</vt:lpstr>
      <vt:lpstr>Scheherazade New</vt:lpstr>
      <vt:lpstr>Quran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16</cp:revision>
  <dcterms:created xsi:type="dcterms:W3CDTF">2013-01-27T09:14:16Z</dcterms:created>
  <dcterms:modified xsi:type="dcterms:W3CDTF">2025-03-05T16:35:13Z</dcterms:modified>
  <cp:category/>
</cp:coreProperties>
</file>