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Al-Qamar (54)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ٱلْقَمَر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Moon)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مُّهْطِعِينَ إِلَى ٱلدَّاعِ ۖ يَقُولُ ٱلْكَـٰفِرُونَ هَـٰذَا يَوْمٌ عَسِرٌ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scrambling toward the summoner. The faithless will say, ‘This is a hard day!’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كَذَّبَتْ قَبْلَهُمْ قَوْمُ نُوحٍ فَكَذَّبُوا۟ عَبْدَنَا وَقَالُوا۟ مَجْنُونٌ وَٱزْدُجِرَ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people of Noah impugned before them. So they impugned Our servant and said, ‘A crazy man,’ and he was reviled.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فَدَعَا رَبَّهُۥٓ أَنِّى مَغْلُوبٌ فَٱنتَصِرْ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Thereat he invoked his Lord, [saying,] ‘I have been overcome, so help [me].’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فَفَتَحْنَآ أَبْوَٰبَ ٱلسَّمَآءِ بِمَآءٍ مُّنْهَمِرٍ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We opened the gates of the sky with pouring waters,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وَفَجَّرْنَا ٱلْأَرْضَ عُيُونًا فَٱلْتَقَى ٱلْمَآءُ عَلَىٰٓ أَمْرٍ قَدْ قُدِرَ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made the earth burst forth with springs, and the waters met for a preordained purpose.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وَحَمَلْنَـٰهُ عَلَىٰ ذَاتِ أَلْوَٰحٍ وَدُسُرٍ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bore him on a vessel made of planks and nails,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تَجْرِى بِأَعْيُنِنَا جَزَآءً لِّمَن كَانَ كُفِرَ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sailed [over the flood waters] in Our sight, as a retribution for him who was met with disbelief.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 تَّرَكْنَـٰهَآ ءَايَةً فَهَلْ مِن مُّدَّكِرٍ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have left it as a sign; so is there anyone who will be admonished?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فَكَيْفَ كَانَ عَذَابِى وَنُذُرِ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how were My punishment and warnings?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يَسَّرْنَا ٱلْقُرْءَانَ لِلذِّكْرِ فَهَلْ مِن مُّدَّكِرٍ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have made the Quran simple for the sake of admonishment. So is there anyone who will be admonished?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كَذَّبَتْ عَادٌ فَكَيْفَ كَانَ عَذَابِى وَنُذُرِ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[The people of] ‘Ad impugned [their apostle]. So how were My punishment and warnings?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أَرْسَلْنَا عَلَيْهِمْ رِيحًا صَرْصَرًا فِى يَوْمِ نَحْسٍ مُّسْتَمِرٍّ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unleashed upon them an icy gale on an incessantly ill-fated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تَنزِعُ ٱلنَّاسَ كَأَنَّهُمْ أَعْجَازُ نَخْلٍ مُّنقَعِرٍ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knocking down people as if they were trunks of uprooted palm trees.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فَكَيْفَ كَانَ عَذَابِى وَنُذُرِ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how were My punishment and warnings?!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يَسَّرْنَا ٱلْقُرْءَانَ لِلذِّكْرِ فَهَلْ مِن مُّدَّكِرٍ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have made the Quran simple for the sake of admonishment. So is there anyone who will be admonished?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كَذَّبَتْ ثَمُودُ بِٱلنُّذُرِ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[The people of] Thamud denied the warnings,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فَقَالُوٓا۟ أَبَشَرًا مِّنَّا وَٰحِدًا نَّتَّبِعُهُۥٓ إِنَّآ إِذًا لَّفِى ضَلَـٰلٍ وَسُعُرٍ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said, ‘Are we to follow a lone human from ourselves?! Indeed then we would be in error and madness.’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أَءُلْقِىَ ٱلذِّكْرُ عَلَيْهِ مِنۢ بَيْنِنَا بَلْ هُوَ كَذَّابٌ أَشِرٌ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‘Has the Reminder been cast upon him from among us? No, he is a self-conceited liar.’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سَيَعْلَمُونَ غَدًا مَّنِ ٱلْكَذَّابُ ٱلْأَشِرُ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‘Tomorrow they will know who is a self-conceited liar.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مُرْسِلُوا۟ ٱلنَّاقَةِ فِتْنَةً لَّهُمْ فَٱرْتَقِبْهُمْ وَٱصْطَبِرْ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are sending the She-camel as a trial for them; so watch them and be steadfast.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ٱقْتَرَبَتِ ٱلسَّاعَةُ وَٱنشَقَّ ٱلْقَمَرُ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Hour has drawn near and the moon is split.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وَنَبِّئْهُمْ أَنَّ ٱلْمَآءَ قِسْمَةٌۢ بَيْنَهُمْ ۖ كُلُّ شِرْبٍ مُّحْتَضَرٌ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Inform them that the water is to be shared between them; each of them showing up at his turn.’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فَنَادَوْا۟ صَاحِبَهُمْ فَتَعَاطَىٰ فَعَقَرَ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they called their companion, and he took [a knife] and hamstrung [her].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فَكَيْفَ كَانَ عَذَابِى وَنُذُرِ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how were My punishment and My warnings?!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أَرْسَلْنَا عَلَيْهِمْ صَيْحَةً وَٰحِدَةً فَكَانُوا۟ كَهَشِيمِ ٱلْمُحْتَظِرِ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sent against them a single Cry, and they became like the dry sticks of a corral builder.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يَسَّرْنَا ٱلْقُرْءَانَ لِلذِّكْرِ فَهَلْ مِن مُّدَّكِرٍ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have made the Quran simple for the sake of admonishment. So is there anyone who will be admonished?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كَذَّبَتْ قَوْمُ لُوطٍۭ بِٱلنُّذُرِ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people of Lot denied the warnings.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إِنَّآ أَرْسَلْنَا عَلَيْهِمْ حَاصِبًا إِلَّآ ءَالَ لُوطٍ ۖ نَّجَّيْنَـٰهُم بِسَحَرٍ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unleashed upon them a rain of stones, excepting the family of Lot, whom We delivered at dawn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نِّعْمَةً مِّنْ عِندِنَا ۚ كَذَٰلِكَ نَجْزِى مَن شَكَرَ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as a blessing from Us. Thus do We reward those who give thanks.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أَنذَرَهُم بَطْشَتَنَا فَتَمَارَوْا۟ بِٱلنُّذُرِ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had already warned them of Our punishment, but they disputed the warnings.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رَٰوَدُوهُ عَن ضَيْفِهِۦ فَطَمَسْنَآ أَعْيُنَهُمْ فَذُوقُوا۟ عَذَابِى وَنُذُرِ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even solicited of him his guests, whereat We blotted out their eyes, [saying,] ‘Taste My punishment and My warnings!’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 يَرَوْا۟ ءَايَةً يُعْرِضُوا۟ وَيَقُولُوا۟ سِحْرٌ مُّسْتَمِرٌّ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If they see a sign, they turn away, and say, ‘An incessant magic!’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صَبَّحَهُم بُكْرَةً عَذَابٌ مُّسْتَقِرٌّ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Early at dawn there visited them an abiding punishment: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فَذُوقُوا۟ عَذَابِى وَنُذُرِ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‘Taste My punishment and warnings!’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يَسَّرْنَا ٱلْقُرْءَانَ لِلذِّكْرِ فَهَلْ مِن مُّدَّكِرٍ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have made the Quran simple for the sake of admonishment. So is there anyone who will be admonished?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جَآءَ ءَالَ فِرْعَوْنَ ٱلنُّذُرُ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the warnings did come to Pharaoh’s clan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كَذَّبُوا۟ بِـَٔايَـٰتِنَا كُلِّهَا فَأَخَذْنَـٰهُمْ أَخْذَ عَزِيزٍ مُّقْتَدِرٍ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denied all of Our signs. So We seized them with the seizing of One [who is] all-mighty, Omnipotent.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أَكُفَّارُكُمْ خَيْرٌ مِّنْ أُو۟لَـٰٓئِكُمْ أَمْ لَكُم بَرَآءَةٌ فِى ٱلزُّبُرِ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Are your faithless better than those? Have you [been granted] [some sort of] immunity in the scriptures?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يَقُولُونَ نَحْنُ جَمِيعٌ مُّنتَصِرٌ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say, ‘We are a confederate league’?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سَيُهْزَمُ ٱلْجَمْعُ وَيُوَلُّونَ ٱلدُّبُرَ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league will be routed and turn its back [to flee].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بَلِ ٱلسَّاعَةُ مَوْعِدُهُمْ وَٱلسَّاعَةُ أَدْهَىٰ وَأَمَرُّ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the Hour is their tryst; and the Hour will be most calamitous and bitter.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ٱلْمُجْرِمِينَ فِى ضَلَـٰلٍ وَسُعُرٍ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guilty are steeped in error and madness.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وَكَذَّبُوا۟ وَٱتَّبَعُوٓا۟ أَهْوَآءَهُمْ ۚ وَكُلُّ أَمْرٍ مُّسْتَقِرٌّ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denied and followed their own desires, and every matter has a setting [appropriate to it].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يُسْحَبُونَ فِى ٱلنَّارِ عَلَىٰ وُجُوهِهِمْ ذُوقُوا۟ مَسَّ سَقَرَ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they are dragged on their faces into the Fire, [it will be said to them,] ‘Taste the touch of hell!’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كُلَّ شَىْءٍ خَلَقْنَـٰهُ بِقَدَرٍ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We have created everything in a measure,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أَمْرُنَآ إِلَّا وَٰحِدَةٌ كَلَمْحٍۭ بِٱلْبَصَرِ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Our command is but a single [word], like the twinkling of an eye.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أَهْلَكْنَآ أَشْيَاعَكُمْ فَهَلْ مِن مُّدَّكِرٍ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We have destroyed your likes. So is there anyone who will be admonished?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وَكُلُّ شَىْءٍ فَعَلُوهُ فِى ٱلزُّبُرِ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Everything they have done is in the books,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وَكُلُّ صَغِيرٍ وَكَبِيرٍ مُّسْتَطَرٌ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everything big and small is committed to writing.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54:53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ٱلْمُتَّقِينَ فِى جَنَّـٰتٍ وَنَهَرٍ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Godwary will be amid gardens and streams,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54:54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مَقْعَدِ صِدْقٍ عِندَ مَلِيكٍ مُّقْتَدِرٍۭ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abode of truthfulness with an omnipotent King.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54:55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جَآءَهُم مِّنَ ٱلْأَنۢبَآءِ مَا فِيهِ مُزْدَجَرٌ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have already come to them reports containing admonishment,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حِكْمَةٌۢ بَـٰلِغَةٌ ۖ فَمَا تُغْنِ ٱلنُّذُرُ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[and representing] far-reaching wisdom; but warnings are of no avail!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فَتَوَلَّ عَنْهُمْ ۘ يَوْمَ يَدْعُ ٱلدَّاعِ إِلَىٰ شَىْءٍ نُّكُرٍ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turn away from them! The day when the Caller calls to a dire thing,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خُشَّعًا أَبْصَـٰرُهُمْ يَخْرُجُونَ مِنَ ٱلْأَجْدَاثِ كَأَنَّهُمْ جَرَادٌ مُّنتَشِرٌ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emerge from the graves as if they were scattered locusts with a humbled look [in their eyes],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Al-Qamar 54:7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1370</Words>
  <Application>Microsoft Macintosh PowerPoint</Application>
  <PresentationFormat>On-screen Show (4:3)</PresentationFormat>
  <Paragraphs>172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2025-03-05T16:34:38Z</dcterms:modified>
  <cp:category/>
</cp:coreProperties>
</file>