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An-Najm (53)</a:t>
            </a:r>
          </a:p>
        </p:txBody>
      </p:sp>
      <p:sp>
        <p:nvSpPr>
          <p:cNvPr id="3" name="Text Placeholder 2"/>
          <p:cNvSpPr>
            <a:spLocks noGrp="1"/>
          </p:cNvSpPr>
          <p:nvPr>
            <p:ph type="body" sz="quarter" idx="11"/>
          </p:nvPr>
        </p:nvSpPr>
        <p:spPr/>
        <p:txBody>
          <a:bodyPr/>
          <a:lstStyle/>
          <a:p>
            <a:r>
              <a:t>ٱلنَّجْم</a:t>
            </a:r>
          </a:p>
        </p:txBody>
      </p:sp>
      <p:sp>
        <p:nvSpPr>
          <p:cNvPr id="4" name="Text Placeholder 3"/>
          <p:cNvSpPr>
            <a:spLocks noGrp="1"/>
          </p:cNvSpPr>
          <p:nvPr>
            <p:ph type="body" sz="quarter" idx="12"/>
          </p:nvPr>
        </p:nvSpPr>
        <p:spPr/>
        <p:txBody>
          <a:bodyPr/>
          <a:lstStyle/>
          <a:p>
            <a:r>
              <a:t>(The Star)</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دَنَا فَتَدَلَّىٰ</a:t>
            </a:r>
          </a:p>
          <a:p>
            <a:pPr>
              <a:lnSpc>
                <a:spcPct val="100000"/>
              </a:lnSpc>
              <a:defRPr sz="2400">
                <a:solidFill>
                  <a:srgbClr val="3E5E5C"/>
                </a:solidFill>
                <a:latin typeface="Calibri"/>
              </a:defRPr>
            </a:pPr>
            <a:r>
              <a:t>Then he drew nearer and nearer</a:t>
            </a:r>
          </a:p>
        </p:txBody>
      </p:sp>
      <p:sp>
        <p:nvSpPr>
          <p:cNvPr id="3" name="Text Placeholder 2"/>
          <p:cNvSpPr>
            <a:spLocks noGrp="1"/>
          </p:cNvSpPr>
          <p:nvPr>
            <p:ph type="body" sz="quarter" idx="11"/>
          </p:nvPr>
        </p:nvSpPr>
        <p:spPr/>
        <p:txBody>
          <a:bodyPr/>
          <a:lstStyle/>
          <a:p>
            <a:r>
              <a:t>An-Najm 53:8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فَكَانَ قَابَ قَوْسَيْنِ أَوْ أَدْنَىٰ</a:t>
            </a:r>
          </a:p>
          <a:p>
            <a:pPr>
              <a:lnSpc>
                <a:spcPct val="100000"/>
              </a:lnSpc>
              <a:defRPr sz="2400">
                <a:solidFill>
                  <a:srgbClr val="3E5E5C"/>
                </a:solidFill>
                <a:latin typeface="Calibri"/>
              </a:defRPr>
            </a:pPr>
            <a:r>
              <a:t>until he was within two bows’ length or even nearer,</a:t>
            </a:r>
          </a:p>
        </p:txBody>
      </p:sp>
      <p:sp>
        <p:nvSpPr>
          <p:cNvPr id="3" name="Text Placeholder 2"/>
          <p:cNvSpPr>
            <a:spLocks noGrp="1"/>
          </p:cNvSpPr>
          <p:nvPr>
            <p:ph type="body" sz="quarter" idx="11"/>
          </p:nvPr>
        </p:nvSpPr>
        <p:spPr/>
        <p:txBody>
          <a:bodyPr/>
          <a:lstStyle/>
          <a:p>
            <a:r>
              <a:t>An-Najm 53:9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فَأَوْحَىٰٓ إِلَىٰ عَبْدِهِۦ مَآ أَوْحَىٰ</a:t>
            </a:r>
          </a:p>
          <a:p>
            <a:pPr>
              <a:lnSpc>
                <a:spcPct val="100000"/>
              </a:lnSpc>
              <a:defRPr sz="2400">
                <a:solidFill>
                  <a:srgbClr val="3E5E5C"/>
                </a:solidFill>
                <a:latin typeface="Calibri"/>
              </a:defRPr>
            </a:pPr>
            <a:r>
              <a:t>whereat He revealed to His servant whatever He revealed.</a:t>
            </a:r>
          </a:p>
        </p:txBody>
      </p:sp>
      <p:sp>
        <p:nvSpPr>
          <p:cNvPr id="3" name="Text Placeholder 2"/>
          <p:cNvSpPr>
            <a:spLocks noGrp="1"/>
          </p:cNvSpPr>
          <p:nvPr>
            <p:ph type="body" sz="quarter" idx="11"/>
          </p:nvPr>
        </p:nvSpPr>
        <p:spPr/>
        <p:txBody>
          <a:bodyPr/>
          <a:lstStyle/>
          <a:p>
            <a:r>
              <a:t>An-Najm 53:10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كَذَبَ ٱلْفُؤَادُ مَا رَأَىٰٓ</a:t>
            </a:r>
          </a:p>
          <a:p>
            <a:pPr>
              <a:lnSpc>
                <a:spcPct val="100000"/>
              </a:lnSpc>
              <a:defRPr sz="2400">
                <a:solidFill>
                  <a:srgbClr val="3E5E5C"/>
                </a:solidFill>
                <a:latin typeface="Calibri"/>
              </a:defRPr>
            </a:pPr>
            <a:r>
              <a:t>The heart did not deny what it saw.</a:t>
            </a:r>
          </a:p>
        </p:txBody>
      </p:sp>
      <p:sp>
        <p:nvSpPr>
          <p:cNvPr id="3" name="Text Placeholder 2"/>
          <p:cNvSpPr>
            <a:spLocks noGrp="1"/>
          </p:cNvSpPr>
          <p:nvPr>
            <p:ph type="body" sz="quarter" idx="11"/>
          </p:nvPr>
        </p:nvSpPr>
        <p:spPr/>
        <p:txBody>
          <a:bodyPr/>
          <a:lstStyle/>
          <a:p>
            <a:r>
              <a:t>An-Najm 53:11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أَفَتُمَـٰرُونَهُۥ عَلَىٰ مَا يَرَىٰ</a:t>
            </a:r>
          </a:p>
          <a:p>
            <a:pPr>
              <a:lnSpc>
                <a:spcPct val="100000"/>
              </a:lnSpc>
              <a:defRPr sz="2400">
                <a:solidFill>
                  <a:srgbClr val="3E5E5C"/>
                </a:solidFill>
                <a:latin typeface="Calibri"/>
              </a:defRPr>
            </a:pPr>
            <a:r>
              <a:t>Will you then dispute with him about what he saw?!</a:t>
            </a:r>
          </a:p>
        </p:txBody>
      </p:sp>
      <p:sp>
        <p:nvSpPr>
          <p:cNvPr id="3" name="Text Placeholder 2"/>
          <p:cNvSpPr>
            <a:spLocks noGrp="1"/>
          </p:cNvSpPr>
          <p:nvPr>
            <p:ph type="body" sz="quarter" idx="11"/>
          </p:nvPr>
        </p:nvSpPr>
        <p:spPr/>
        <p:txBody>
          <a:bodyPr/>
          <a:lstStyle/>
          <a:p>
            <a:r>
              <a:t>An-Najm 53:12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رَءَاهُ نَزْلَةً أُخْرَىٰ</a:t>
            </a:r>
          </a:p>
          <a:p>
            <a:pPr>
              <a:lnSpc>
                <a:spcPct val="100000"/>
              </a:lnSpc>
              <a:defRPr sz="2400">
                <a:solidFill>
                  <a:srgbClr val="3E5E5C"/>
                </a:solidFill>
                <a:latin typeface="Calibri"/>
              </a:defRPr>
            </a:pPr>
            <a:r>
              <a:t>Certainly he saw it yet another time,</a:t>
            </a:r>
          </a:p>
        </p:txBody>
      </p:sp>
      <p:sp>
        <p:nvSpPr>
          <p:cNvPr id="3" name="Text Placeholder 2"/>
          <p:cNvSpPr>
            <a:spLocks noGrp="1"/>
          </p:cNvSpPr>
          <p:nvPr>
            <p:ph type="body" sz="quarter" idx="11"/>
          </p:nvPr>
        </p:nvSpPr>
        <p:spPr/>
        <p:txBody>
          <a:bodyPr/>
          <a:lstStyle/>
          <a:p>
            <a:r>
              <a:t>An-Najm 53:13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عِندَ سِدْرَةِ ٱلْمُنتَهَىٰ</a:t>
            </a:r>
          </a:p>
          <a:p>
            <a:pPr>
              <a:lnSpc>
                <a:spcPct val="100000"/>
              </a:lnSpc>
              <a:defRPr sz="2400">
                <a:solidFill>
                  <a:srgbClr val="3E5E5C"/>
                </a:solidFill>
                <a:latin typeface="Calibri"/>
              </a:defRPr>
            </a:pPr>
            <a:r>
              <a:t>by the Lote Tree of the Ultimate Boundary,</a:t>
            </a:r>
          </a:p>
        </p:txBody>
      </p:sp>
      <p:sp>
        <p:nvSpPr>
          <p:cNvPr id="3" name="Text Placeholder 2"/>
          <p:cNvSpPr>
            <a:spLocks noGrp="1"/>
          </p:cNvSpPr>
          <p:nvPr>
            <p:ph type="body" sz="quarter" idx="11"/>
          </p:nvPr>
        </p:nvSpPr>
        <p:spPr/>
        <p:txBody>
          <a:bodyPr/>
          <a:lstStyle/>
          <a:p>
            <a:r>
              <a:t>An-Najm 53:14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عِندَهَا جَنَّةُ ٱلْمَأْوَىٰٓ</a:t>
            </a:r>
          </a:p>
          <a:p>
            <a:pPr>
              <a:lnSpc>
                <a:spcPct val="100000"/>
              </a:lnSpc>
              <a:defRPr sz="2400">
                <a:solidFill>
                  <a:srgbClr val="3E5E5C"/>
                </a:solidFill>
                <a:latin typeface="Calibri"/>
              </a:defRPr>
            </a:pPr>
            <a:r>
              <a:t>near which is the Garden of the Abode,</a:t>
            </a:r>
          </a:p>
        </p:txBody>
      </p:sp>
      <p:sp>
        <p:nvSpPr>
          <p:cNvPr id="3" name="Text Placeholder 2"/>
          <p:cNvSpPr>
            <a:spLocks noGrp="1"/>
          </p:cNvSpPr>
          <p:nvPr>
            <p:ph type="body" sz="quarter" idx="11"/>
          </p:nvPr>
        </p:nvSpPr>
        <p:spPr/>
        <p:txBody>
          <a:bodyPr/>
          <a:lstStyle/>
          <a:p>
            <a:r>
              <a:t>An-Najm 53:15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يَغْشَى ٱلسِّدْرَةَ مَا يَغْشَىٰ</a:t>
            </a:r>
          </a:p>
          <a:p>
            <a:pPr>
              <a:lnSpc>
                <a:spcPct val="100000"/>
              </a:lnSpc>
              <a:defRPr sz="2400">
                <a:solidFill>
                  <a:srgbClr val="3E5E5C"/>
                </a:solidFill>
                <a:latin typeface="Calibri"/>
              </a:defRPr>
            </a:pPr>
            <a:r>
              <a:t>when there covered the Lote Tree what covered it.</a:t>
            </a:r>
          </a:p>
        </p:txBody>
      </p:sp>
      <p:sp>
        <p:nvSpPr>
          <p:cNvPr id="3" name="Text Placeholder 2"/>
          <p:cNvSpPr>
            <a:spLocks noGrp="1"/>
          </p:cNvSpPr>
          <p:nvPr>
            <p:ph type="body" sz="quarter" idx="11"/>
          </p:nvPr>
        </p:nvSpPr>
        <p:spPr/>
        <p:txBody>
          <a:bodyPr/>
          <a:lstStyle/>
          <a:p>
            <a:r>
              <a:t>An-Najm 53:16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زَاغَ ٱلْبَصَرُ وَمَا طَغَىٰ</a:t>
            </a:r>
          </a:p>
          <a:p>
            <a:pPr>
              <a:lnSpc>
                <a:spcPct val="100000"/>
              </a:lnSpc>
              <a:defRPr sz="2400">
                <a:solidFill>
                  <a:srgbClr val="3E5E5C"/>
                </a:solidFill>
                <a:latin typeface="Calibri"/>
              </a:defRPr>
            </a:pPr>
            <a:r>
              <a:t>His gaze did not swerve, nor did it overstep the bounds.</a:t>
            </a:r>
          </a:p>
        </p:txBody>
      </p:sp>
      <p:sp>
        <p:nvSpPr>
          <p:cNvPr id="3" name="Text Placeholder 2"/>
          <p:cNvSpPr>
            <a:spLocks noGrp="1"/>
          </p:cNvSpPr>
          <p:nvPr>
            <p:ph type="body" sz="quarter" idx="11"/>
          </p:nvPr>
        </p:nvSpPr>
        <p:spPr/>
        <p:txBody>
          <a:bodyPr/>
          <a:lstStyle/>
          <a:p>
            <a:r>
              <a:t>An-Najm 53:17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An-Najm 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رَأَىٰ مِنْ ءَايَـٰتِ رَبِّهِ ٱلْكُبْرَىٰٓ</a:t>
            </a:r>
          </a:p>
          <a:p>
            <a:pPr>
              <a:lnSpc>
                <a:spcPct val="100000"/>
              </a:lnSpc>
              <a:defRPr sz="2400">
                <a:solidFill>
                  <a:srgbClr val="3E5E5C"/>
                </a:solidFill>
                <a:latin typeface="Calibri"/>
              </a:defRPr>
            </a:pPr>
            <a:r>
              <a:t>Certainly he saw some of the greatest signs of his Lord.</a:t>
            </a:r>
          </a:p>
        </p:txBody>
      </p:sp>
      <p:sp>
        <p:nvSpPr>
          <p:cNvPr id="3" name="Text Placeholder 2"/>
          <p:cNvSpPr>
            <a:spLocks noGrp="1"/>
          </p:cNvSpPr>
          <p:nvPr>
            <p:ph type="body" sz="quarter" idx="11"/>
          </p:nvPr>
        </p:nvSpPr>
        <p:spPr/>
        <p:txBody>
          <a:bodyPr/>
          <a:lstStyle/>
          <a:p>
            <a:r>
              <a:t>An-Najm 53:18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أَفَرَءَيْتُمُ ٱللَّـٰتَ وَٱلْعُزَّىٰ</a:t>
            </a:r>
          </a:p>
          <a:p>
            <a:pPr>
              <a:lnSpc>
                <a:spcPct val="100000"/>
              </a:lnSpc>
              <a:defRPr sz="2400">
                <a:solidFill>
                  <a:srgbClr val="3E5E5C"/>
                </a:solidFill>
                <a:latin typeface="Calibri"/>
              </a:defRPr>
            </a:pPr>
            <a:r>
              <a:t>Have you considered Lat and ‘Uzza?</a:t>
            </a:r>
          </a:p>
        </p:txBody>
      </p:sp>
      <p:sp>
        <p:nvSpPr>
          <p:cNvPr id="3" name="Text Placeholder 2"/>
          <p:cNvSpPr>
            <a:spLocks noGrp="1"/>
          </p:cNvSpPr>
          <p:nvPr>
            <p:ph type="body" sz="quarter" idx="11"/>
          </p:nvPr>
        </p:nvSpPr>
        <p:spPr/>
        <p:txBody>
          <a:bodyPr/>
          <a:lstStyle/>
          <a:p>
            <a:r>
              <a:t>An-Najm 53:19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وَمَنَوٰةَ ٱلثَّالِثَةَ ٱلْأُخْرَىٰٓ</a:t>
            </a:r>
          </a:p>
          <a:p>
            <a:pPr>
              <a:lnSpc>
                <a:spcPct val="100000"/>
              </a:lnSpc>
              <a:defRPr sz="2400">
                <a:solidFill>
                  <a:srgbClr val="3E5E5C"/>
                </a:solidFill>
                <a:latin typeface="Calibri"/>
              </a:defRPr>
            </a:pPr>
            <a:r>
              <a:t>and Manat, the third one?</a:t>
            </a:r>
          </a:p>
        </p:txBody>
      </p:sp>
      <p:sp>
        <p:nvSpPr>
          <p:cNvPr id="3" name="Text Placeholder 2"/>
          <p:cNvSpPr>
            <a:spLocks noGrp="1"/>
          </p:cNvSpPr>
          <p:nvPr>
            <p:ph type="body" sz="quarter" idx="11"/>
          </p:nvPr>
        </p:nvSpPr>
        <p:spPr/>
        <p:txBody>
          <a:bodyPr/>
          <a:lstStyle/>
          <a:p>
            <a:r>
              <a:t>An-Najm 53:20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أَلَكُمُ ٱلذَّكَرُ وَلَهُ ٱلْأُنثَىٰ</a:t>
            </a:r>
          </a:p>
          <a:p>
            <a:pPr>
              <a:lnSpc>
                <a:spcPct val="100000"/>
              </a:lnSpc>
              <a:defRPr sz="2400">
                <a:solidFill>
                  <a:srgbClr val="3E5E5C"/>
                </a:solidFill>
                <a:latin typeface="Calibri"/>
              </a:defRPr>
            </a:pPr>
            <a:r>
              <a:t>Are you to have males and He females?</a:t>
            </a:r>
          </a:p>
        </p:txBody>
      </p:sp>
      <p:sp>
        <p:nvSpPr>
          <p:cNvPr id="3" name="Text Placeholder 2"/>
          <p:cNvSpPr>
            <a:spLocks noGrp="1"/>
          </p:cNvSpPr>
          <p:nvPr>
            <p:ph type="body" sz="quarter" idx="11"/>
          </p:nvPr>
        </p:nvSpPr>
        <p:spPr/>
        <p:txBody>
          <a:bodyPr/>
          <a:lstStyle/>
          <a:p>
            <a:r>
              <a:t>An-Najm 53:21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إِذًا قِسْمَةٌ ضِيزَىٰٓ</a:t>
            </a:r>
          </a:p>
          <a:p>
            <a:pPr>
              <a:lnSpc>
                <a:spcPct val="100000"/>
              </a:lnSpc>
              <a:defRPr sz="2400">
                <a:solidFill>
                  <a:srgbClr val="3E5E5C"/>
                </a:solidFill>
                <a:latin typeface="Calibri"/>
              </a:defRPr>
            </a:pPr>
            <a:r>
              <a:t>That, then, will be an unfair division!</a:t>
            </a:r>
          </a:p>
        </p:txBody>
      </p:sp>
      <p:sp>
        <p:nvSpPr>
          <p:cNvPr id="3" name="Text Placeholder 2"/>
          <p:cNvSpPr>
            <a:spLocks noGrp="1"/>
          </p:cNvSpPr>
          <p:nvPr>
            <p:ph type="body" sz="quarter" idx="11"/>
          </p:nvPr>
        </p:nvSpPr>
        <p:spPr/>
        <p:txBody>
          <a:bodyPr/>
          <a:lstStyle/>
          <a:p>
            <a:r>
              <a:t>An-Najm 53:22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 هِىَ إِلَّآ أَسْمَآءٌ سَمَّيْتُمُوهَآ أَنتُمْ وَءَابَآؤُكُم مَّآ أَنزَلَ ٱللَّهُ بِهَا مِن سُلْطَـٰنٍ ۚ إِن يَتَّبِعُونَ إِلَّا ٱلظَّنَّ وَمَا تَهْوَى ٱلْأَنفُسُ ۖ وَلَقَدْ جَآءَهُم مِّن رَّبِّهِمُ ٱلْهُدَىٰٓ</a:t>
            </a:r>
          </a:p>
          <a:p>
            <a:pPr>
              <a:lnSpc>
                <a:spcPct val="100000"/>
              </a:lnSpc>
              <a:defRPr sz="2400">
                <a:solidFill>
                  <a:srgbClr val="3E5E5C"/>
                </a:solidFill>
                <a:latin typeface="Calibri"/>
              </a:defRPr>
            </a:pPr>
            <a:r>
              <a:t>These are but names, which you have coined—you and your fathers—for which Allah has not sent down any authority. They follow nothing but conjectures and the desires of the [lower] soul, while there has already come to them the guidance from their Lord.</a:t>
            </a:r>
          </a:p>
        </p:txBody>
      </p:sp>
      <p:sp>
        <p:nvSpPr>
          <p:cNvPr id="3" name="Text Placeholder 2"/>
          <p:cNvSpPr>
            <a:spLocks noGrp="1"/>
          </p:cNvSpPr>
          <p:nvPr>
            <p:ph type="body" sz="quarter" idx="11"/>
          </p:nvPr>
        </p:nvSpPr>
        <p:spPr/>
        <p:txBody>
          <a:bodyPr/>
          <a:lstStyle/>
          <a:p>
            <a:r>
              <a:t>An-Najm 53:23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لِلْإِنسَـٰنِ مَا تَمَنَّىٰ</a:t>
            </a:r>
          </a:p>
          <a:p>
            <a:pPr>
              <a:lnSpc>
                <a:spcPct val="100000"/>
              </a:lnSpc>
              <a:defRPr sz="2400">
                <a:solidFill>
                  <a:srgbClr val="3E5E5C"/>
                </a:solidFill>
                <a:latin typeface="Calibri"/>
              </a:defRPr>
            </a:pPr>
            <a:r>
              <a:t>Shall man have whatever he yearns for?</a:t>
            </a:r>
          </a:p>
        </p:txBody>
      </p:sp>
      <p:sp>
        <p:nvSpPr>
          <p:cNvPr id="3" name="Text Placeholder 2"/>
          <p:cNvSpPr>
            <a:spLocks noGrp="1"/>
          </p:cNvSpPr>
          <p:nvPr>
            <p:ph type="body" sz="quarter" idx="11"/>
          </p:nvPr>
        </p:nvSpPr>
        <p:spPr/>
        <p:txBody>
          <a:bodyPr/>
          <a:lstStyle/>
          <a:p>
            <a:r>
              <a:t>An-Najm 53:24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فَلِلَّهِ ٱلْـَٔاخِرَةُ وَٱلْأُولَىٰ</a:t>
            </a:r>
          </a:p>
          <a:p>
            <a:pPr>
              <a:lnSpc>
                <a:spcPct val="100000"/>
              </a:lnSpc>
              <a:defRPr sz="2400">
                <a:solidFill>
                  <a:srgbClr val="3E5E5C"/>
                </a:solidFill>
                <a:latin typeface="Calibri"/>
              </a:defRPr>
            </a:pPr>
            <a:r>
              <a:t>Yet to Allah belong this world and the Hereafter.</a:t>
            </a:r>
          </a:p>
        </p:txBody>
      </p:sp>
      <p:sp>
        <p:nvSpPr>
          <p:cNvPr id="3" name="Text Placeholder 2"/>
          <p:cNvSpPr>
            <a:spLocks noGrp="1"/>
          </p:cNvSpPr>
          <p:nvPr>
            <p:ph type="body" sz="quarter" idx="11"/>
          </p:nvPr>
        </p:nvSpPr>
        <p:spPr/>
        <p:txBody>
          <a:bodyPr/>
          <a:lstStyle/>
          <a:p>
            <a:r>
              <a:t>An-Najm 53:25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وَكَم مِّن مَّلَكٍ فِى ٱلسَّمَـٰوَٰتِ لَا تُغْنِى شَفَـٰعَتُهُمْ شَيْـًٔا إِلَّا مِنۢ بَعْدِ أَن يَأْذَنَ ٱللَّهُ لِمَن يَشَآءُ وَيَرْضَىٰٓ</a:t>
            </a:r>
          </a:p>
          <a:p>
            <a:pPr>
              <a:lnSpc>
                <a:spcPct val="100000"/>
              </a:lnSpc>
              <a:defRPr sz="2400">
                <a:solidFill>
                  <a:srgbClr val="3E5E5C"/>
                </a:solidFill>
                <a:latin typeface="Calibri"/>
              </a:defRPr>
            </a:pPr>
            <a:r>
              <a:t>How many an angel there is in the heavens whose intercession is of not any avail, except after Allah permits whomever He wishes and approves of!</a:t>
            </a:r>
          </a:p>
        </p:txBody>
      </p:sp>
      <p:sp>
        <p:nvSpPr>
          <p:cNvPr id="3" name="Text Placeholder 2"/>
          <p:cNvSpPr>
            <a:spLocks noGrp="1"/>
          </p:cNvSpPr>
          <p:nvPr>
            <p:ph type="body" sz="quarter" idx="11"/>
          </p:nvPr>
        </p:nvSpPr>
        <p:spPr/>
        <p:txBody>
          <a:bodyPr/>
          <a:lstStyle/>
          <a:p>
            <a:r>
              <a:t>An-Najm 53:26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لَا يُؤْمِنُونَ بِٱلْـَٔاخِرَةِ لَيُسَمُّونَ ٱلْمَلَـٰٓئِكَةَ تَسْمِيَةَ ٱلْأُنثَىٰ</a:t>
            </a:r>
          </a:p>
          <a:p>
            <a:pPr>
              <a:lnSpc>
                <a:spcPct val="100000"/>
              </a:lnSpc>
              <a:defRPr sz="2400">
                <a:solidFill>
                  <a:srgbClr val="3E5E5C"/>
                </a:solidFill>
                <a:latin typeface="Calibri"/>
              </a:defRPr>
            </a:pPr>
            <a:r>
              <a:t>Indeed those who do not believe in the Hereafter give female names to the angels.</a:t>
            </a:r>
          </a:p>
        </p:txBody>
      </p:sp>
      <p:sp>
        <p:nvSpPr>
          <p:cNvPr id="3" name="Text Placeholder 2"/>
          <p:cNvSpPr>
            <a:spLocks noGrp="1"/>
          </p:cNvSpPr>
          <p:nvPr>
            <p:ph type="body" sz="quarter" idx="11"/>
          </p:nvPr>
        </p:nvSpPr>
        <p:spPr/>
        <p:txBody>
          <a:bodyPr/>
          <a:lstStyle/>
          <a:p>
            <a:r>
              <a:t>An-Najm 53:27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وَٱلنَّجْمِ إِذَا هَوَىٰ</a:t>
            </a:r>
          </a:p>
          <a:p>
            <a:pPr>
              <a:lnSpc>
                <a:spcPct val="100000"/>
              </a:lnSpc>
              <a:defRPr sz="2400">
                <a:solidFill>
                  <a:srgbClr val="3E5E5C"/>
                </a:solidFill>
                <a:latin typeface="Calibri"/>
              </a:defRPr>
            </a:pPr>
            <a:r>
              <a:t>By the star when it sets:</a:t>
            </a:r>
          </a:p>
        </p:txBody>
      </p:sp>
      <p:sp>
        <p:nvSpPr>
          <p:cNvPr id="3" name="Text Placeholder 2"/>
          <p:cNvSpPr>
            <a:spLocks noGrp="1"/>
          </p:cNvSpPr>
          <p:nvPr>
            <p:ph type="body" sz="quarter" idx="11"/>
          </p:nvPr>
        </p:nvSpPr>
        <p:spPr/>
        <p:txBody>
          <a:bodyPr/>
          <a:lstStyle/>
          <a:p>
            <a:r>
              <a:t>An-Najm 53:1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لَهُم بِهِۦ مِنْ عِلْمٍ ۖ إِن يَتَّبِعُونَ إِلَّا ٱلظَّنَّ ۖ وَإِنَّ ٱلظَّنَّ لَا يُغْنِى مِنَ ٱلْحَقِّ شَيْـًٔا</a:t>
            </a:r>
          </a:p>
          <a:p>
            <a:pPr>
              <a:lnSpc>
                <a:spcPct val="100000"/>
              </a:lnSpc>
              <a:defRPr sz="2400">
                <a:solidFill>
                  <a:srgbClr val="3E5E5C"/>
                </a:solidFill>
                <a:latin typeface="Calibri"/>
              </a:defRPr>
            </a:pPr>
            <a:r>
              <a:t>They do not have any knowledge of that. They follow nothing but conjectures, and conjecture is no substitute for the truth.</a:t>
            </a:r>
          </a:p>
        </p:txBody>
      </p:sp>
      <p:sp>
        <p:nvSpPr>
          <p:cNvPr id="3" name="Text Placeholder 2"/>
          <p:cNvSpPr>
            <a:spLocks noGrp="1"/>
          </p:cNvSpPr>
          <p:nvPr>
            <p:ph type="body" sz="quarter" idx="11"/>
          </p:nvPr>
        </p:nvSpPr>
        <p:spPr/>
        <p:txBody>
          <a:bodyPr/>
          <a:lstStyle/>
          <a:p>
            <a:r>
              <a:t>An-Najm 53:28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فَأَعْرِضْ عَن مَّن تَوَلَّىٰ عَن ذِكْرِنَا وَلَمْ يُرِدْ إِلَّا ٱلْحَيَوٰةَ ٱلدُّنْيَا</a:t>
            </a:r>
          </a:p>
          <a:p>
            <a:pPr>
              <a:lnSpc>
                <a:spcPct val="100000"/>
              </a:lnSpc>
              <a:defRPr sz="2400">
                <a:solidFill>
                  <a:srgbClr val="3E5E5C"/>
                </a:solidFill>
                <a:latin typeface="Calibri"/>
              </a:defRPr>
            </a:pPr>
            <a:r>
              <a:t>So avoid those who turn away from Our remembrance and desire nothing but the life of the world.</a:t>
            </a:r>
          </a:p>
        </p:txBody>
      </p:sp>
      <p:sp>
        <p:nvSpPr>
          <p:cNvPr id="3" name="Text Placeholder 2"/>
          <p:cNvSpPr>
            <a:spLocks noGrp="1"/>
          </p:cNvSpPr>
          <p:nvPr>
            <p:ph type="body" sz="quarter" idx="11"/>
          </p:nvPr>
        </p:nvSpPr>
        <p:spPr/>
        <p:txBody>
          <a:bodyPr/>
          <a:lstStyle/>
          <a:p>
            <a:r>
              <a:t>An-Najm 53:29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مَبْلَغُهُم مِّنَ ٱلْعِلْمِ ۚ إِنَّ رَبَّكَ هُوَ أَعْلَمُ بِمَن ضَلَّ عَن سَبِيلِهِۦ وَهُوَ أَعْلَمُ بِمَنِ ٱهْتَدَىٰ</a:t>
            </a:r>
          </a:p>
          <a:p>
            <a:pPr>
              <a:lnSpc>
                <a:spcPct val="100000"/>
              </a:lnSpc>
              <a:defRPr sz="2400">
                <a:solidFill>
                  <a:srgbClr val="3E5E5C"/>
                </a:solidFill>
                <a:latin typeface="Calibri"/>
              </a:defRPr>
            </a:pPr>
            <a:r>
              <a:t>That is the ultimate reach of their knowledge. Indeed your Lord knows best those who stray from His way, and He knows best those who are [rightly] guided.</a:t>
            </a:r>
          </a:p>
        </p:txBody>
      </p:sp>
      <p:sp>
        <p:nvSpPr>
          <p:cNvPr id="3" name="Text Placeholder 2"/>
          <p:cNvSpPr>
            <a:spLocks noGrp="1"/>
          </p:cNvSpPr>
          <p:nvPr>
            <p:ph type="body" sz="quarter" idx="11"/>
          </p:nvPr>
        </p:nvSpPr>
        <p:spPr/>
        <p:txBody>
          <a:bodyPr/>
          <a:lstStyle/>
          <a:p>
            <a:r>
              <a:t>An-Najm 53:30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مَا فِى ٱلسَّمَـٰوَٰتِ وَمَا فِى ٱلْأَرْضِ لِيَجْزِىَ ٱلَّذِينَ أَسَـٰٓـُٔوا۟ بِمَا عَمِلُوا۟ وَيَجْزِىَ ٱلَّذِينَ أَحْسَنُوا۟ بِٱلْحُسْنَى</a:t>
            </a:r>
          </a:p>
          <a:p>
            <a:pPr>
              <a:lnSpc>
                <a:spcPct val="100000"/>
              </a:lnSpc>
              <a:defRPr sz="2400">
                <a:solidFill>
                  <a:srgbClr val="3E5E5C"/>
                </a:solidFill>
                <a:latin typeface="Calibri"/>
              </a:defRPr>
            </a:pPr>
            <a:r>
              <a:t>To Allah belongs whatever is in the heavens and whatever is in the earth, that He may requite those who do evil for what they have done, and reward those who do good with the best [of rewards].</a:t>
            </a:r>
          </a:p>
        </p:txBody>
      </p:sp>
      <p:sp>
        <p:nvSpPr>
          <p:cNvPr id="3" name="Text Placeholder 2"/>
          <p:cNvSpPr>
            <a:spLocks noGrp="1"/>
          </p:cNvSpPr>
          <p:nvPr>
            <p:ph type="body" sz="quarter" idx="11"/>
          </p:nvPr>
        </p:nvSpPr>
        <p:spPr/>
        <p:txBody>
          <a:bodyPr/>
          <a:lstStyle/>
          <a:p>
            <a:r>
              <a:t>An-Najm 53:31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ٱلَّذِينَ يَجْتَنِبُونَ كَبَـٰٓئِرَ ٱلْإِثْمِ وَٱلْفَوَٰحِشَ إِلَّا ٱللَّمَمَ ۚ إِنَّ رَبَّكَ وَٰسِعُ ٱلْمَغْفِرَةِ ۚ هُوَ أَعْلَمُ بِكُمْ إِذْ أَنشَأَكُم مِّنَ ٱلْأَرْضِ وَإِذْ أَنتُمْ أَجِنَّةٌ فِى بُطُونِ أُمَّهَـٰتِكُمْ ۖ فَلَا تُزَكُّوٓا۟ أَنفُسَكُمْ ۖ هُوَ أَعْلَمُ بِمَنِ ٱتَّقَىٰٓ</a:t>
            </a:r>
          </a:p>
          <a:p>
            <a:pPr>
              <a:lnSpc>
                <a:spcPct val="100000"/>
              </a:lnSpc>
              <a:defRPr sz="2400">
                <a:solidFill>
                  <a:srgbClr val="3E5E5C"/>
                </a:solidFill>
                <a:latin typeface="Calibri"/>
              </a:defRPr>
            </a:pPr>
            <a:r>
              <a:t>Those who avoid major sins and indecencies, apart from [minor and occasional] lapses. Indeed your Lord is expansive in [His] forgiveness. He knows you best since [the time] He produced you from the earth and since you were foetuses in the bellies of your mothers. So do not flaunt your piety: He knows best those who are Godwary.</a:t>
            </a:r>
          </a:p>
        </p:txBody>
      </p:sp>
      <p:sp>
        <p:nvSpPr>
          <p:cNvPr id="3" name="Text Placeholder 2"/>
          <p:cNvSpPr>
            <a:spLocks noGrp="1"/>
          </p:cNvSpPr>
          <p:nvPr>
            <p:ph type="body" sz="quarter" idx="11"/>
          </p:nvPr>
        </p:nvSpPr>
        <p:spPr/>
        <p:txBody>
          <a:bodyPr/>
          <a:lstStyle/>
          <a:p>
            <a:r>
              <a:t>An-Najm 53:32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أَفَرَءَيْتَ ٱلَّذِى تَوَلَّىٰ</a:t>
            </a:r>
          </a:p>
          <a:p>
            <a:pPr>
              <a:lnSpc>
                <a:spcPct val="100000"/>
              </a:lnSpc>
              <a:defRPr sz="2400">
                <a:solidFill>
                  <a:srgbClr val="3E5E5C"/>
                </a:solidFill>
                <a:latin typeface="Calibri"/>
              </a:defRPr>
            </a:pPr>
            <a:r>
              <a:t>Did you see him who turned away,</a:t>
            </a:r>
          </a:p>
        </p:txBody>
      </p:sp>
      <p:sp>
        <p:nvSpPr>
          <p:cNvPr id="3" name="Text Placeholder 2"/>
          <p:cNvSpPr>
            <a:spLocks noGrp="1"/>
          </p:cNvSpPr>
          <p:nvPr>
            <p:ph type="body" sz="quarter" idx="11"/>
          </p:nvPr>
        </p:nvSpPr>
        <p:spPr/>
        <p:txBody>
          <a:bodyPr/>
          <a:lstStyle/>
          <a:p>
            <a:r>
              <a:t>An-Najm 53:33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وَأَعْطَىٰ قَلِيلًا وَأَكْدَىٰٓ</a:t>
            </a:r>
          </a:p>
          <a:p>
            <a:pPr>
              <a:lnSpc>
                <a:spcPct val="100000"/>
              </a:lnSpc>
              <a:defRPr sz="2400">
                <a:solidFill>
                  <a:srgbClr val="3E5E5C"/>
                </a:solidFill>
                <a:latin typeface="Calibri"/>
              </a:defRPr>
            </a:pPr>
            <a:r>
              <a:t>gave a little and held off?</a:t>
            </a:r>
          </a:p>
        </p:txBody>
      </p:sp>
      <p:sp>
        <p:nvSpPr>
          <p:cNvPr id="3" name="Text Placeholder 2"/>
          <p:cNvSpPr>
            <a:spLocks noGrp="1"/>
          </p:cNvSpPr>
          <p:nvPr>
            <p:ph type="body" sz="quarter" idx="11"/>
          </p:nvPr>
        </p:nvSpPr>
        <p:spPr/>
        <p:txBody>
          <a:bodyPr/>
          <a:lstStyle/>
          <a:p>
            <a:r>
              <a:t>An-Najm 53:34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أَعِندَهُۥ عِلْمُ ٱلْغَيْبِ فَهُوَ يَرَىٰٓ</a:t>
            </a:r>
          </a:p>
          <a:p>
            <a:pPr>
              <a:lnSpc>
                <a:spcPct val="100000"/>
              </a:lnSpc>
              <a:defRPr sz="2400">
                <a:solidFill>
                  <a:srgbClr val="3E5E5C"/>
                </a:solidFill>
                <a:latin typeface="Calibri"/>
              </a:defRPr>
            </a:pPr>
            <a:r>
              <a:t>Does he have the knowledge of the Unseen so that he sees?</a:t>
            </a:r>
          </a:p>
        </p:txBody>
      </p:sp>
      <p:sp>
        <p:nvSpPr>
          <p:cNvPr id="3" name="Text Placeholder 2"/>
          <p:cNvSpPr>
            <a:spLocks noGrp="1"/>
          </p:cNvSpPr>
          <p:nvPr>
            <p:ph type="body" sz="quarter" idx="11"/>
          </p:nvPr>
        </p:nvSpPr>
        <p:spPr/>
        <p:txBody>
          <a:bodyPr/>
          <a:lstStyle/>
          <a:p>
            <a:r>
              <a:t>An-Najm 53:35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لَمْ يُنَبَّأْ بِمَا فِى صُحُفِ مُوسَىٰ</a:t>
            </a:r>
          </a:p>
          <a:p>
            <a:pPr>
              <a:lnSpc>
                <a:spcPct val="100000"/>
              </a:lnSpc>
              <a:defRPr sz="2400">
                <a:solidFill>
                  <a:srgbClr val="3E5E5C"/>
                </a:solidFill>
                <a:latin typeface="Calibri"/>
              </a:defRPr>
            </a:pPr>
            <a:r>
              <a:t>Has he not been informed of what is in the scriptures of Moses,</a:t>
            </a:r>
          </a:p>
        </p:txBody>
      </p:sp>
      <p:sp>
        <p:nvSpPr>
          <p:cNvPr id="3" name="Text Placeholder 2"/>
          <p:cNvSpPr>
            <a:spLocks noGrp="1"/>
          </p:cNvSpPr>
          <p:nvPr>
            <p:ph type="body" sz="quarter" idx="11"/>
          </p:nvPr>
        </p:nvSpPr>
        <p:spPr/>
        <p:txBody>
          <a:bodyPr/>
          <a:lstStyle/>
          <a:p>
            <a:r>
              <a:t>An-Najm 53:36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وَإِبْرَٰهِيمَ ٱلَّذِى وَفَّىٰٓ</a:t>
            </a:r>
          </a:p>
          <a:p>
            <a:pPr>
              <a:lnSpc>
                <a:spcPct val="100000"/>
              </a:lnSpc>
              <a:defRPr sz="2400">
                <a:solidFill>
                  <a:srgbClr val="3E5E5C"/>
                </a:solidFill>
                <a:latin typeface="Calibri"/>
              </a:defRPr>
            </a:pPr>
            <a:r>
              <a:t>and of Abraham, who fulfilled [his summons]:</a:t>
            </a:r>
          </a:p>
        </p:txBody>
      </p:sp>
      <p:sp>
        <p:nvSpPr>
          <p:cNvPr id="3" name="Text Placeholder 2"/>
          <p:cNvSpPr>
            <a:spLocks noGrp="1"/>
          </p:cNvSpPr>
          <p:nvPr>
            <p:ph type="body" sz="quarter" idx="11"/>
          </p:nvPr>
        </p:nvSpPr>
        <p:spPr/>
        <p:txBody>
          <a:bodyPr/>
          <a:lstStyle/>
          <a:p>
            <a:r>
              <a:t>An-Najm 53:37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ضَلَّ صَاحِبُكُمْ وَمَا غَوَىٰ</a:t>
            </a:r>
          </a:p>
          <a:p>
            <a:pPr>
              <a:lnSpc>
                <a:spcPct val="100000"/>
              </a:lnSpc>
              <a:defRPr sz="2400">
                <a:solidFill>
                  <a:srgbClr val="3E5E5C"/>
                </a:solidFill>
                <a:latin typeface="Calibri"/>
              </a:defRPr>
            </a:pPr>
            <a:r>
              <a:t>your companion has neither gone astray, nor amiss.</a:t>
            </a:r>
          </a:p>
        </p:txBody>
      </p:sp>
      <p:sp>
        <p:nvSpPr>
          <p:cNvPr id="3" name="Text Placeholder 2"/>
          <p:cNvSpPr>
            <a:spLocks noGrp="1"/>
          </p:cNvSpPr>
          <p:nvPr>
            <p:ph type="body" sz="quarter" idx="11"/>
          </p:nvPr>
        </p:nvSpPr>
        <p:spPr/>
        <p:txBody>
          <a:bodyPr/>
          <a:lstStyle/>
          <a:p>
            <a:r>
              <a:t>An-Najm 53:2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تَزِرُ وَازِرَةٌ وِزْرَ أُخْرَىٰ</a:t>
            </a:r>
          </a:p>
          <a:p>
            <a:pPr>
              <a:lnSpc>
                <a:spcPct val="100000"/>
              </a:lnSpc>
              <a:defRPr sz="2400">
                <a:solidFill>
                  <a:srgbClr val="3E5E5C"/>
                </a:solidFill>
                <a:latin typeface="Calibri"/>
              </a:defRPr>
            </a:pPr>
            <a:r>
              <a:t>that no bearer shall bear another’s burden,</a:t>
            </a:r>
          </a:p>
        </p:txBody>
      </p:sp>
      <p:sp>
        <p:nvSpPr>
          <p:cNvPr id="3" name="Text Placeholder 2"/>
          <p:cNvSpPr>
            <a:spLocks noGrp="1"/>
          </p:cNvSpPr>
          <p:nvPr>
            <p:ph type="body" sz="quarter" idx="11"/>
          </p:nvPr>
        </p:nvSpPr>
        <p:spPr/>
        <p:txBody>
          <a:bodyPr/>
          <a:lstStyle/>
          <a:p>
            <a:r>
              <a:t>An-Najm 53:38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لَّيْسَ لِلْإِنسَـٰنِ إِلَّا مَا سَعَىٰ</a:t>
            </a:r>
          </a:p>
          <a:p>
            <a:pPr>
              <a:lnSpc>
                <a:spcPct val="100000"/>
              </a:lnSpc>
              <a:defRPr sz="2400">
                <a:solidFill>
                  <a:srgbClr val="3E5E5C"/>
                </a:solidFill>
                <a:latin typeface="Calibri"/>
              </a:defRPr>
            </a:pPr>
            <a:r>
              <a:t>that nothing belongs to man except what he strives for,</a:t>
            </a:r>
          </a:p>
        </p:txBody>
      </p:sp>
      <p:sp>
        <p:nvSpPr>
          <p:cNvPr id="3" name="Text Placeholder 2"/>
          <p:cNvSpPr>
            <a:spLocks noGrp="1"/>
          </p:cNvSpPr>
          <p:nvPr>
            <p:ph type="body" sz="quarter" idx="11"/>
          </p:nvPr>
        </p:nvSpPr>
        <p:spPr/>
        <p:txBody>
          <a:bodyPr/>
          <a:lstStyle/>
          <a:p>
            <a:r>
              <a:t>An-Najm 53:39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سَعْيَهُۥ سَوْفَ يُرَىٰ</a:t>
            </a:r>
          </a:p>
          <a:p>
            <a:pPr>
              <a:lnSpc>
                <a:spcPct val="100000"/>
              </a:lnSpc>
              <a:defRPr sz="2400">
                <a:solidFill>
                  <a:srgbClr val="3E5E5C"/>
                </a:solidFill>
                <a:latin typeface="Calibri"/>
              </a:defRPr>
            </a:pPr>
            <a:r>
              <a:t>and that he will soon be shown his endeavour,</a:t>
            </a:r>
          </a:p>
        </p:txBody>
      </p:sp>
      <p:sp>
        <p:nvSpPr>
          <p:cNvPr id="3" name="Text Placeholder 2"/>
          <p:cNvSpPr>
            <a:spLocks noGrp="1"/>
          </p:cNvSpPr>
          <p:nvPr>
            <p:ph type="body" sz="quarter" idx="11"/>
          </p:nvPr>
        </p:nvSpPr>
        <p:spPr/>
        <p:txBody>
          <a:bodyPr/>
          <a:lstStyle/>
          <a:p>
            <a:r>
              <a:t>An-Najm 53:40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يُجْزَىٰهُ ٱلْجَزَآءَ ٱلْأَوْفَىٰ</a:t>
            </a:r>
          </a:p>
          <a:p>
            <a:pPr>
              <a:lnSpc>
                <a:spcPct val="100000"/>
              </a:lnSpc>
              <a:defRPr sz="2400">
                <a:solidFill>
                  <a:srgbClr val="3E5E5C"/>
                </a:solidFill>
                <a:latin typeface="Calibri"/>
              </a:defRPr>
            </a:pPr>
            <a:r>
              <a:t>then he will be rewarded for it with the fullest reward;</a:t>
            </a:r>
          </a:p>
        </p:txBody>
      </p:sp>
      <p:sp>
        <p:nvSpPr>
          <p:cNvPr id="3" name="Text Placeholder 2"/>
          <p:cNvSpPr>
            <a:spLocks noGrp="1"/>
          </p:cNvSpPr>
          <p:nvPr>
            <p:ph type="body" sz="quarter" idx="11"/>
          </p:nvPr>
        </p:nvSpPr>
        <p:spPr/>
        <p:txBody>
          <a:bodyPr/>
          <a:lstStyle/>
          <a:p>
            <a:r>
              <a:t>An-Najm 53:41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إِلَىٰ رَبِّكَ ٱلْمُنتَهَىٰ</a:t>
            </a:r>
          </a:p>
          <a:p>
            <a:pPr>
              <a:lnSpc>
                <a:spcPct val="100000"/>
              </a:lnSpc>
              <a:defRPr sz="2400">
                <a:solidFill>
                  <a:srgbClr val="3E5E5C"/>
                </a:solidFill>
                <a:latin typeface="Calibri"/>
              </a:defRPr>
            </a:pPr>
            <a:r>
              <a:t>that the terminus is toward your Lord,</a:t>
            </a:r>
          </a:p>
        </p:txBody>
      </p:sp>
      <p:sp>
        <p:nvSpPr>
          <p:cNvPr id="3" name="Text Placeholder 2"/>
          <p:cNvSpPr>
            <a:spLocks noGrp="1"/>
          </p:cNvSpPr>
          <p:nvPr>
            <p:ph type="body" sz="quarter" idx="11"/>
          </p:nvPr>
        </p:nvSpPr>
        <p:spPr/>
        <p:txBody>
          <a:bodyPr/>
          <a:lstStyle/>
          <a:p>
            <a:r>
              <a:t>An-Najm 53:42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وَأَنَّهُۥ هُوَ أَضْحَكَ وَأَبْكَىٰ</a:t>
            </a:r>
          </a:p>
          <a:p>
            <a:pPr>
              <a:lnSpc>
                <a:spcPct val="100000"/>
              </a:lnSpc>
              <a:defRPr sz="2400">
                <a:solidFill>
                  <a:srgbClr val="3E5E5C"/>
                </a:solidFill>
                <a:latin typeface="Calibri"/>
              </a:defRPr>
            </a:pPr>
            <a:r>
              <a:t>that it is He who makes [men] laugh, and weep,</a:t>
            </a:r>
          </a:p>
        </p:txBody>
      </p:sp>
      <p:sp>
        <p:nvSpPr>
          <p:cNvPr id="3" name="Text Placeholder 2"/>
          <p:cNvSpPr>
            <a:spLocks noGrp="1"/>
          </p:cNvSpPr>
          <p:nvPr>
            <p:ph type="body" sz="quarter" idx="11"/>
          </p:nvPr>
        </p:nvSpPr>
        <p:spPr/>
        <p:txBody>
          <a:bodyPr/>
          <a:lstStyle/>
          <a:p>
            <a:r>
              <a:t>An-Najm 53:43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وَأَنَّهُۥ هُوَ أَمَاتَ وَأَحْيَا</a:t>
            </a:r>
          </a:p>
          <a:p>
            <a:pPr>
              <a:lnSpc>
                <a:spcPct val="100000"/>
              </a:lnSpc>
              <a:defRPr sz="2400">
                <a:solidFill>
                  <a:srgbClr val="3E5E5C"/>
                </a:solidFill>
                <a:latin typeface="Calibri"/>
              </a:defRPr>
            </a:pPr>
            <a:r>
              <a:t>that it is He who brings death and gives life,</a:t>
            </a:r>
          </a:p>
        </p:txBody>
      </p:sp>
      <p:sp>
        <p:nvSpPr>
          <p:cNvPr id="3" name="Text Placeholder 2"/>
          <p:cNvSpPr>
            <a:spLocks noGrp="1"/>
          </p:cNvSpPr>
          <p:nvPr>
            <p:ph type="body" sz="quarter" idx="11"/>
          </p:nvPr>
        </p:nvSpPr>
        <p:spPr/>
        <p:txBody>
          <a:bodyPr/>
          <a:lstStyle/>
          <a:p>
            <a:r>
              <a:t>An-Najm 53:44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وَأَنَّهُۥ خَلَقَ ٱلزَّوْجَيْنِ ٱلذَّكَرَ وَٱلْأُنثَىٰ</a:t>
            </a:r>
          </a:p>
          <a:p>
            <a:pPr>
              <a:lnSpc>
                <a:spcPct val="100000"/>
              </a:lnSpc>
              <a:defRPr sz="2400">
                <a:solidFill>
                  <a:srgbClr val="3E5E5C"/>
                </a:solidFill>
                <a:latin typeface="Calibri"/>
              </a:defRPr>
            </a:pPr>
            <a:r>
              <a:t>that it is He who created the mates, the male and the female,</a:t>
            </a:r>
          </a:p>
        </p:txBody>
      </p:sp>
      <p:sp>
        <p:nvSpPr>
          <p:cNvPr id="3" name="Text Placeholder 2"/>
          <p:cNvSpPr>
            <a:spLocks noGrp="1"/>
          </p:cNvSpPr>
          <p:nvPr>
            <p:ph type="body" sz="quarter" idx="11"/>
          </p:nvPr>
        </p:nvSpPr>
        <p:spPr/>
        <p:txBody>
          <a:bodyPr/>
          <a:lstStyle/>
          <a:p>
            <a:r>
              <a:t>An-Najm 53:45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نُّطْفَةٍ إِذَا تُمْنَىٰ</a:t>
            </a:r>
          </a:p>
          <a:p>
            <a:pPr>
              <a:lnSpc>
                <a:spcPct val="100000"/>
              </a:lnSpc>
              <a:defRPr sz="2400">
                <a:solidFill>
                  <a:srgbClr val="3E5E5C"/>
                </a:solidFill>
                <a:latin typeface="Calibri"/>
              </a:defRPr>
            </a:pPr>
            <a:r>
              <a:t>from a drop of [seminal] fluid when emitted;</a:t>
            </a:r>
          </a:p>
        </p:txBody>
      </p:sp>
      <p:sp>
        <p:nvSpPr>
          <p:cNvPr id="3" name="Text Placeholder 2"/>
          <p:cNvSpPr>
            <a:spLocks noGrp="1"/>
          </p:cNvSpPr>
          <p:nvPr>
            <p:ph type="body" sz="quarter" idx="11"/>
          </p:nvPr>
        </p:nvSpPr>
        <p:spPr/>
        <p:txBody>
          <a:bodyPr/>
          <a:lstStyle/>
          <a:p>
            <a:r>
              <a:t>An-Najm 53:46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عَلَيْهِ ٱلنَّشْأَةَ ٱلْأُخْرَىٰ</a:t>
            </a:r>
          </a:p>
          <a:p>
            <a:pPr>
              <a:lnSpc>
                <a:spcPct val="100000"/>
              </a:lnSpc>
              <a:defRPr sz="2400">
                <a:solidFill>
                  <a:srgbClr val="3E5E5C"/>
                </a:solidFill>
                <a:latin typeface="Calibri"/>
              </a:defRPr>
            </a:pPr>
            <a:r>
              <a:t>that with Him lies the second genesis,</a:t>
            </a:r>
          </a:p>
        </p:txBody>
      </p:sp>
      <p:sp>
        <p:nvSpPr>
          <p:cNvPr id="3" name="Text Placeholder 2"/>
          <p:cNvSpPr>
            <a:spLocks noGrp="1"/>
          </p:cNvSpPr>
          <p:nvPr>
            <p:ph type="body" sz="quarter" idx="11"/>
          </p:nvPr>
        </p:nvSpPr>
        <p:spPr/>
        <p:txBody>
          <a:bodyPr/>
          <a:lstStyle/>
          <a:p>
            <a:r>
              <a:t>An-Najm 53:47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يَنطِقُ عَنِ ٱلْهَوَىٰٓ</a:t>
            </a:r>
          </a:p>
          <a:p>
            <a:pPr>
              <a:lnSpc>
                <a:spcPct val="100000"/>
              </a:lnSpc>
              <a:defRPr sz="2400">
                <a:solidFill>
                  <a:srgbClr val="3E5E5C"/>
                </a:solidFill>
                <a:latin typeface="Calibri"/>
              </a:defRPr>
            </a:pPr>
            <a:r>
              <a:t>Nor does he speak out of [his own] desire:</a:t>
            </a:r>
          </a:p>
        </p:txBody>
      </p:sp>
      <p:sp>
        <p:nvSpPr>
          <p:cNvPr id="3" name="Text Placeholder 2"/>
          <p:cNvSpPr>
            <a:spLocks noGrp="1"/>
          </p:cNvSpPr>
          <p:nvPr>
            <p:ph type="body" sz="quarter" idx="11"/>
          </p:nvPr>
        </p:nvSpPr>
        <p:spPr/>
        <p:txBody>
          <a:bodyPr/>
          <a:lstStyle/>
          <a:p>
            <a:r>
              <a:t>An-Najm 53:3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وَأَنَّهُۥ هُوَ أَغْنَىٰ وَأَقْنَىٰ</a:t>
            </a:r>
          </a:p>
          <a:p>
            <a:pPr>
              <a:lnSpc>
                <a:spcPct val="100000"/>
              </a:lnSpc>
              <a:defRPr sz="2400">
                <a:solidFill>
                  <a:srgbClr val="3E5E5C"/>
                </a:solidFill>
                <a:latin typeface="Calibri"/>
              </a:defRPr>
            </a:pPr>
            <a:r>
              <a:t>that it is He who enriches and grants possessions,</a:t>
            </a:r>
          </a:p>
        </p:txBody>
      </p:sp>
      <p:sp>
        <p:nvSpPr>
          <p:cNvPr id="3" name="Text Placeholder 2"/>
          <p:cNvSpPr>
            <a:spLocks noGrp="1"/>
          </p:cNvSpPr>
          <p:nvPr>
            <p:ph type="body" sz="quarter" idx="11"/>
          </p:nvPr>
        </p:nvSpPr>
        <p:spPr/>
        <p:txBody>
          <a:bodyPr/>
          <a:lstStyle/>
          <a:p>
            <a:r>
              <a:t>An-Najm 53:48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وَأَنَّهُۥ هُوَ رَبُّ ٱلشِّعْرَىٰ</a:t>
            </a:r>
          </a:p>
          <a:p>
            <a:pPr>
              <a:lnSpc>
                <a:spcPct val="100000"/>
              </a:lnSpc>
              <a:defRPr sz="2400">
                <a:solidFill>
                  <a:srgbClr val="3E5E5C"/>
                </a:solidFill>
                <a:latin typeface="Calibri"/>
              </a:defRPr>
            </a:pPr>
            <a:r>
              <a:t>that it is He who is the Lord of Sirius;</a:t>
            </a:r>
          </a:p>
        </p:txBody>
      </p:sp>
      <p:sp>
        <p:nvSpPr>
          <p:cNvPr id="3" name="Text Placeholder 2"/>
          <p:cNvSpPr>
            <a:spLocks noGrp="1"/>
          </p:cNvSpPr>
          <p:nvPr>
            <p:ph type="body" sz="quarter" idx="11"/>
          </p:nvPr>
        </p:nvSpPr>
        <p:spPr/>
        <p:txBody>
          <a:bodyPr/>
          <a:lstStyle/>
          <a:p>
            <a:r>
              <a:t>An-Najm 53:49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وَأَنَّهُۥٓ أَهْلَكَ عَادًا ٱلْأُولَىٰ</a:t>
            </a:r>
          </a:p>
          <a:p>
            <a:pPr>
              <a:lnSpc>
                <a:spcPct val="100000"/>
              </a:lnSpc>
              <a:defRPr sz="2400">
                <a:solidFill>
                  <a:srgbClr val="3E5E5C"/>
                </a:solidFill>
                <a:latin typeface="Calibri"/>
              </a:defRPr>
            </a:pPr>
            <a:r>
              <a:t>that it is He who destroyed the former ‘Ad,</a:t>
            </a:r>
          </a:p>
        </p:txBody>
      </p:sp>
      <p:sp>
        <p:nvSpPr>
          <p:cNvPr id="3" name="Text Placeholder 2"/>
          <p:cNvSpPr>
            <a:spLocks noGrp="1"/>
          </p:cNvSpPr>
          <p:nvPr>
            <p:ph type="body" sz="quarter" idx="11"/>
          </p:nvPr>
        </p:nvSpPr>
        <p:spPr/>
        <p:txBody>
          <a:bodyPr/>
          <a:lstStyle/>
          <a:p>
            <a:r>
              <a:t>An-Najm 53:50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وَثَمُودَا۟ فَمَآ أَبْقَىٰ</a:t>
            </a:r>
          </a:p>
          <a:p>
            <a:pPr>
              <a:lnSpc>
                <a:spcPct val="100000"/>
              </a:lnSpc>
              <a:defRPr sz="2400">
                <a:solidFill>
                  <a:srgbClr val="3E5E5C"/>
                </a:solidFill>
                <a:latin typeface="Calibri"/>
              </a:defRPr>
            </a:pPr>
            <a:r>
              <a:t>and Thamud, sparing none [of them];</a:t>
            </a:r>
          </a:p>
        </p:txBody>
      </p:sp>
      <p:sp>
        <p:nvSpPr>
          <p:cNvPr id="3" name="Text Placeholder 2"/>
          <p:cNvSpPr>
            <a:spLocks noGrp="1"/>
          </p:cNvSpPr>
          <p:nvPr>
            <p:ph type="body" sz="quarter" idx="11"/>
          </p:nvPr>
        </p:nvSpPr>
        <p:spPr/>
        <p:txBody>
          <a:bodyPr/>
          <a:lstStyle/>
          <a:p>
            <a:r>
              <a:t>An-Najm 53:51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وَقَوْمَ نُوحٍ مِّن قَبْلُ ۖ إِنَّهُمْ كَانُوا۟ هُمْ أَظْلَمَ وَأَطْغَىٰ</a:t>
            </a:r>
          </a:p>
          <a:p>
            <a:pPr>
              <a:lnSpc>
                <a:spcPct val="100000"/>
              </a:lnSpc>
              <a:defRPr sz="2400">
                <a:solidFill>
                  <a:srgbClr val="3E5E5C"/>
                </a:solidFill>
                <a:latin typeface="Calibri"/>
              </a:defRPr>
            </a:pPr>
            <a:r>
              <a:t>and the people of Noah before that; indeed they were more unjust and rebellious;</a:t>
            </a:r>
          </a:p>
        </p:txBody>
      </p:sp>
      <p:sp>
        <p:nvSpPr>
          <p:cNvPr id="3" name="Text Placeholder 2"/>
          <p:cNvSpPr>
            <a:spLocks noGrp="1"/>
          </p:cNvSpPr>
          <p:nvPr>
            <p:ph type="body" sz="quarter" idx="11"/>
          </p:nvPr>
        </p:nvSpPr>
        <p:spPr/>
        <p:txBody>
          <a:bodyPr/>
          <a:lstStyle/>
          <a:p>
            <a:r>
              <a:t>An-Najm 53:52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وَٱلْمُؤْتَفِكَةَ أَهْوَىٰ</a:t>
            </a:r>
          </a:p>
          <a:p>
            <a:pPr>
              <a:lnSpc>
                <a:spcPct val="100000"/>
              </a:lnSpc>
              <a:defRPr sz="2400">
                <a:solidFill>
                  <a:srgbClr val="3E5E5C"/>
                </a:solidFill>
                <a:latin typeface="Calibri"/>
              </a:defRPr>
            </a:pPr>
            <a:r>
              <a:t>and He overthrew the town that was overturned,</a:t>
            </a:r>
          </a:p>
        </p:txBody>
      </p:sp>
      <p:sp>
        <p:nvSpPr>
          <p:cNvPr id="3" name="Text Placeholder 2"/>
          <p:cNvSpPr>
            <a:spLocks noGrp="1"/>
          </p:cNvSpPr>
          <p:nvPr>
            <p:ph type="body" sz="quarter" idx="11"/>
          </p:nvPr>
        </p:nvSpPr>
        <p:spPr/>
        <p:txBody>
          <a:bodyPr/>
          <a:lstStyle/>
          <a:p>
            <a:r>
              <a:t>An-Najm 53:53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فَغَشَّىٰهَا مَا غَشَّىٰ</a:t>
            </a:r>
          </a:p>
          <a:p>
            <a:pPr>
              <a:lnSpc>
                <a:spcPct val="100000"/>
              </a:lnSpc>
              <a:defRPr sz="2400">
                <a:solidFill>
                  <a:srgbClr val="3E5E5C"/>
                </a:solidFill>
                <a:latin typeface="Calibri"/>
              </a:defRPr>
            </a:pPr>
            <a:r>
              <a:t>covering it with what covered it.</a:t>
            </a:r>
          </a:p>
        </p:txBody>
      </p:sp>
      <p:sp>
        <p:nvSpPr>
          <p:cNvPr id="3" name="Text Placeholder 2"/>
          <p:cNvSpPr>
            <a:spLocks noGrp="1"/>
          </p:cNvSpPr>
          <p:nvPr>
            <p:ph type="body" sz="quarter" idx="11"/>
          </p:nvPr>
        </p:nvSpPr>
        <p:spPr/>
        <p:txBody>
          <a:bodyPr/>
          <a:lstStyle/>
          <a:p>
            <a:r>
              <a:t>An-Najm 53:54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فَبِأَىِّ ءَالَآءِ رَبِّكَ تَتَمَارَىٰ</a:t>
            </a:r>
          </a:p>
          <a:p>
            <a:pPr>
              <a:lnSpc>
                <a:spcPct val="100000"/>
              </a:lnSpc>
              <a:defRPr sz="2400">
                <a:solidFill>
                  <a:srgbClr val="3E5E5C"/>
                </a:solidFill>
                <a:latin typeface="Calibri"/>
              </a:defRPr>
            </a:pPr>
            <a:r>
              <a:t>Then which of the bounties of your Lord will you dispute?</a:t>
            </a:r>
          </a:p>
        </p:txBody>
      </p:sp>
      <p:sp>
        <p:nvSpPr>
          <p:cNvPr id="3" name="Text Placeholder 2"/>
          <p:cNvSpPr>
            <a:spLocks noGrp="1"/>
          </p:cNvSpPr>
          <p:nvPr>
            <p:ph type="body" sz="quarter" idx="11"/>
          </p:nvPr>
        </p:nvSpPr>
        <p:spPr/>
        <p:txBody>
          <a:bodyPr/>
          <a:lstStyle/>
          <a:p>
            <a:r>
              <a:t>An-Najm 53:55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نَذِيرٌ مِّنَ ٱلنُّذُرِ ٱلْأُولَىٰٓ</a:t>
            </a:r>
          </a:p>
          <a:p>
            <a:pPr>
              <a:lnSpc>
                <a:spcPct val="100000"/>
              </a:lnSpc>
              <a:defRPr sz="2400">
                <a:solidFill>
                  <a:srgbClr val="3E5E5C"/>
                </a:solidFill>
                <a:latin typeface="Calibri"/>
              </a:defRPr>
            </a:pPr>
            <a:r>
              <a:t>This is a warner, [in the tradition] of the warners of old.</a:t>
            </a:r>
          </a:p>
        </p:txBody>
      </p:sp>
      <p:sp>
        <p:nvSpPr>
          <p:cNvPr id="3" name="Text Placeholder 2"/>
          <p:cNvSpPr>
            <a:spLocks noGrp="1"/>
          </p:cNvSpPr>
          <p:nvPr>
            <p:ph type="body" sz="quarter" idx="11"/>
          </p:nvPr>
        </p:nvSpPr>
        <p:spPr/>
        <p:txBody>
          <a:bodyPr/>
          <a:lstStyle/>
          <a:p>
            <a:r>
              <a:t>An-Najm 53:56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أَزِفَتِ ٱلْـَٔازِفَةُ</a:t>
            </a:r>
          </a:p>
          <a:p>
            <a:pPr>
              <a:lnSpc>
                <a:spcPct val="100000"/>
              </a:lnSpc>
              <a:defRPr sz="2400">
                <a:solidFill>
                  <a:srgbClr val="3E5E5C"/>
                </a:solidFill>
                <a:latin typeface="Calibri"/>
              </a:defRPr>
            </a:pPr>
            <a:r>
              <a:t>The Imminent [Hour] is near at hand.</a:t>
            </a:r>
          </a:p>
        </p:txBody>
      </p:sp>
      <p:sp>
        <p:nvSpPr>
          <p:cNvPr id="3" name="Text Placeholder 2"/>
          <p:cNvSpPr>
            <a:spLocks noGrp="1"/>
          </p:cNvSpPr>
          <p:nvPr>
            <p:ph type="body" sz="quarter" idx="11"/>
          </p:nvPr>
        </p:nvSpPr>
        <p:spPr/>
        <p:txBody>
          <a:bodyPr/>
          <a:lstStyle/>
          <a:p>
            <a:r>
              <a:t>An-Najm 53:57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هُوَ إِلَّا وَحْىٌ يُوحَىٰ</a:t>
            </a:r>
          </a:p>
          <a:p>
            <a:pPr>
              <a:lnSpc>
                <a:spcPct val="100000"/>
              </a:lnSpc>
              <a:defRPr sz="2400">
                <a:solidFill>
                  <a:srgbClr val="3E5E5C"/>
                </a:solidFill>
                <a:latin typeface="Calibri"/>
              </a:defRPr>
            </a:pPr>
            <a:r>
              <a:t>it is just a revelation that is revealed [to him],</a:t>
            </a:r>
          </a:p>
        </p:txBody>
      </p:sp>
      <p:sp>
        <p:nvSpPr>
          <p:cNvPr id="3" name="Text Placeholder 2"/>
          <p:cNvSpPr>
            <a:spLocks noGrp="1"/>
          </p:cNvSpPr>
          <p:nvPr>
            <p:ph type="body" sz="quarter" idx="11"/>
          </p:nvPr>
        </p:nvSpPr>
        <p:spPr/>
        <p:txBody>
          <a:bodyPr/>
          <a:lstStyle/>
          <a:p>
            <a:r>
              <a:t>An-Najm 53:4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لَيْسَ لَهَا مِن دُونِ ٱللَّهِ كَاشِفَةٌ</a:t>
            </a:r>
          </a:p>
          <a:p>
            <a:pPr>
              <a:lnSpc>
                <a:spcPct val="100000"/>
              </a:lnSpc>
              <a:defRPr sz="2400">
                <a:solidFill>
                  <a:srgbClr val="3E5E5C"/>
                </a:solidFill>
                <a:latin typeface="Calibri"/>
              </a:defRPr>
            </a:pPr>
            <a:r>
              <a:t>There is none who may unveil it besides Allah.</a:t>
            </a:r>
          </a:p>
        </p:txBody>
      </p:sp>
      <p:sp>
        <p:nvSpPr>
          <p:cNvPr id="3" name="Text Placeholder 2"/>
          <p:cNvSpPr>
            <a:spLocks noGrp="1"/>
          </p:cNvSpPr>
          <p:nvPr>
            <p:ph type="body" sz="quarter" idx="11"/>
          </p:nvPr>
        </p:nvSpPr>
        <p:spPr/>
        <p:txBody>
          <a:bodyPr/>
          <a:lstStyle/>
          <a:p>
            <a:r>
              <a:t>An-Najm 53:58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هَـٰذَا ٱلْحَدِيثِ تَعْجَبُونَ</a:t>
            </a:r>
          </a:p>
          <a:p>
            <a:pPr>
              <a:lnSpc>
                <a:spcPct val="100000"/>
              </a:lnSpc>
              <a:defRPr sz="2400">
                <a:solidFill>
                  <a:srgbClr val="3E5E5C"/>
                </a:solidFill>
                <a:latin typeface="Calibri"/>
              </a:defRPr>
            </a:pPr>
            <a:r>
              <a:t>Will you then wonder at this discourse,</a:t>
            </a:r>
          </a:p>
        </p:txBody>
      </p:sp>
      <p:sp>
        <p:nvSpPr>
          <p:cNvPr id="3" name="Text Placeholder 2"/>
          <p:cNvSpPr>
            <a:spLocks noGrp="1"/>
          </p:cNvSpPr>
          <p:nvPr>
            <p:ph type="body" sz="quarter" idx="11"/>
          </p:nvPr>
        </p:nvSpPr>
        <p:spPr/>
        <p:txBody>
          <a:bodyPr/>
          <a:lstStyle/>
          <a:p>
            <a:r>
              <a:t>An-Najm 53:59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وَتَضْحَكُونَ وَلَا تَبْكُونَ</a:t>
            </a:r>
          </a:p>
          <a:p>
            <a:pPr>
              <a:lnSpc>
                <a:spcPct val="100000"/>
              </a:lnSpc>
              <a:defRPr sz="2400">
                <a:solidFill>
                  <a:srgbClr val="3E5E5C"/>
                </a:solidFill>
                <a:latin typeface="Calibri"/>
              </a:defRPr>
            </a:pPr>
            <a:r>
              <a:t>and laugh and not weep,</a:t>
            </a:r>
          </a:p>
        </p:txBody>
      </p:sp>
      <p:sp>
        <p:nvSpPr>
          <p:cNvPr id="3" name="Text Placeholder 2"/>
          <p:cNvSpPr>
            <a:spLocks noGrp="1"/>
          </p:cNvSpPr>
          <p:nvPr>
            <p:ph type="body" sz="quarter" idx="11"/>
          </p:nvPr>
        </p:nvSpPr>
        <p:spPr/>
        <p:txBody>
          <a:bodyPr/>
          <a:lstStyle/>
          <a:p>
            <a:r>
              <a:t>An-Najm 53:60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وَأَنتُمْ سَـٰمِدُونَ</a:t>
            </a:r>
          </a:p>
          <a:p>
            <a:pPr>
              <a:lnSpc>
                <a:spcPct val="100000"/>
              </a:lnSpc>
              <a:defRPr sz="2400">
                <a:solidFill>
                  <a:srgbClr val="3E5E5C"/>
                </a:solidFill>
                <a:latin typeface="Calibri"/>
              </a:defRPr>
            </a:pPr>
            <a:r>
              <a:t>while you remain heedless?!</a:t>
            </a:r>
          </a:p>
        </p:txBody>
      </p:sp>
      <p:sp>
        <p:nvSpPr>
          <p:cNvPr id="3" name="Text Placeholder 2"/>
          <p:cNvSpPr>
            <a:spLocks noGrp="1"/>
          </p:cNvSpPr>
          <p:nvPr>
            <p:ph type="body" sz="quarter" idx="11"/>
          </p:nvPr>
        </p:nvSpPr>
        <p:spPr/>
        <p:txBody>
          <a:bodyPr/>
          <a:lstStyle/>
          <a:p>
            <a:r>
              <a:t>An-Najm 53:61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فَٱسْجُدُوا۟ لِلَّهِ وَٱعْبُدُوا۟ </a:t>
            </a:r>
          </a:p>
          <a:p>
            <a:pPr>
              <a:lnSpc>
                <a:spcPct val="100000"/>
              </a:lnSpc>
              <a:defRPr sz="2400">
                <a:solidFill>
                  <a:srgbClr val="3E5E5C"/>
                </a:solidFill>
                <a:latin typeface="Calibri"/>
              </a:defRPr>
            </a:pPr>
            <a:r>
              <a:t>So prostrate yourselves to Allah and worship Him!</a:t>
            </a:r>
          </a:p>
        </p:txBody>
      </p:sp>
      <p:sp>
        <p:nvSpPr>
          <p:cNvPr id="3" name="Text Placeholder 2"/>
          <p:cNvSpPr>
            <a:spLocks noGrp="1"/>
          </p:cNvSpPr>
          <p:nvPr>
            <p:ph type="body" sz="quarter" idx="11"/>
          </p:nvPr>
        </p:nvSpPr>
        <p:spPr/>
        <p:txBody>
          <a:bodyPr/>
          <a:lstStyle/>
          <a:p>
            <a:r>
              <a:t>An-Najm 53:62</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2F4858"/>
                </a:solidFill>
              </a:defRPr>
            </a:pPr>
            <a:r>
              <a:t>WAJIB</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عَلَّمَهُۥ شَدِيدُ ٱلْقُوَىٰ</a:t>
            </a:r>
          </a:p>
          <a:p>
            <a:pPr>
              <a:lnSpc>
                <a:spcPct val="100000"/>
              </a:lnSpc>
              <a:defRPr sz="2400">
                <a:solidFill>
                  <a:srgbClr val="3E5E5C"/>
                </a:solidFill>
                <a:latin typeface="Calibri"/>
              </a:defRPr>
            </a:pPr>
            <a:r>
              <a:t>taught him by one of great powers,</a:t>
            </a:r>
          </a:p>
        </p:txBody>
      </p:sp>
      <p:sp>
        <p:nvSpPr>
          <p:cNvPr id="3" name="Text Placeholder 2"/>
          <p:cNvSpPr>
            <a:spLocks noGrp="1"/>
          </p:cNvSpPr>
          <p:nvPr>
            <p:ph type="body" sz="quarter" idx="11"/>
          </p:nvPr>
        </p:nvSpPr>
        <p:spPr/>
        <p:txBody>
          <a:bodyPr/>
          <a:lstStyle/>
          <a:p>
            <a:r>
              <a:t>An-Najm 53:5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ذُو مِرَّةٍ فَٱسْتَوَىٰ</a:t>
            </a:r>
          </a:p>
          <a:p>
            <a:pPr>
              <a:lnSpc>
                <a:spcPct val="100000"/>
              </a:lnSpc>
              <a:defRPr sz="2400">
                <a:solidFill>
                  <a:srgbClr val="3E5E5C"/>
                </a:solidFill>
                <a:latin typeface="Calibri"/>
              </a:defRPr>
            </a:pPr>
            <a:r>
              <a:t>possessed of sound judgement. He settled,</a:t>
            </a:r>
          </a:p>
        </p:txBody>
      </p:sp>
      <p:sp>
        <p:nvSpPr>
          <p:cNvPr id="3" name="Text Placeholder 2"/>
          <p:cNvSpPr>
            <a:spLocks noGrp="1"/>
          </p:cNvSpPr>
          <p:nvPr>
            <p:ph type="body" sz="quarter" idx="11"/>
          </p:nvPr>
        </p:nvSpPr>
        <p:spPr/>
        <p:txBody>
          <a:bodyPr/>
          <a:lstStyle/>
          <a:p>
            <a:r>
              <a:t>An-Najm 53:6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بِٱلْأُفُقِ ٱلْأَعْلَىٰ</a:t>
            </a:r>
          </a:p>
          <a:p>
            <a:pPr>
              <a:lnSpc>
                <a:spcPct val="100000"/>
              </a:lnSpc>
              <a:defRPr sz="2400">
                <a:solidFill>
                  <a:srgbClr val="3E5E5C"/>
                </a:solidFill>
                <a:latin typeface="Calibri"/>
              </a:defRPr>
            </a:pPr>
            <a:r>
              <a:t>while he was on the highest horizon.</a:t>
            </a:r>
          </a:p>
        </p:txBody>
      </p:sp>
      <p:sp>
        <p:nvSpPr>
          <p:cNvPr id="3" name="Text Placeholder 2"/>
          <p:cNvSpPr>
            <a:spLocks noGrp="1"/>
          </p:cNvSpPr>
          <p:nvPr>
            <p:ph type="body" sz="quarter" idx="11"/>
          </p:nvPr>
        </p:nvSpPr>
        <p:spPr/>
        <p:txBody>
          <a:bodyPr/>
          <a:lstStyle/>
          <a:p>
            <a:r>
              <a:t>An-Najm 53:7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1349</Words>
  <Application>Microsoft Macintosh PowerPoint</Application>
  <PresentationFormat>On-screen Show (4:3)</PresentationFormat>
  <Paragraphs>195</Paragraphs>
  <Slides>64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64</vt:i4>
      </vt:variant>
    </vt:vector>
  </HeadingPairs>
  <TitlesOfParts>
    <vt:vector size="68"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2025-03-05T16:34:21Z</dcterms:modified>
  <cp:category/>
</cp:coreProperties>
</file>