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At-Tur (52)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ٱلطُّور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Mount)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مَّا لَهُۥ مِن دَافِعٍ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is none who can avert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تَمُورُ ٱلسَّمَآءُ مَوْرًا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the day when the sky whirls violently,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وَتَسِيرُ ٱلْجِبَالُ سَيْرًا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 move with an awful motion: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فَوَيْلٌ يَوْمَئِذٍ لِّلْمُكَذِّبِينَ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deniers on that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هُمْ فِى خَوْضٍ يَلْعَبُونَ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—those who play around in vain talk,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يُدَعُّونَ إِلَىٰ نَارِ جَهَنَّمَ دَعًّا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they will be shoved forcibly toward the fire of hell, [and told:]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هَـٰذِهِ ٱلنَّارُ ٱلَّتِى كُنتُم بِهَا تُكَذِّبُونَ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‘This is the Fire which you used to deny!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أَفَسِحْرٌ هَـٰذَآ أَمْ أَنتُمْ لَا تُبْصِرُونَ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this, then, [also] magic, or is it you who do not perceive?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ٱصْلَوْهَا فَٱصْبِرُوٓا۟ أَوْ لَا تَصْبِرُوا۟ سَوَآءٌ عَلَيْكُمْ ۖ إِنَّمَا تُجْزَوْنَ مَا كُنتُمْ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Enter it, and it will be the same for you whether you are patient or impatient. You are only being requited for what you used to do.’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ٱلْمُتَّقِينَ فِى جَنَّـٰتٍ وَنَعِيمٍ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Godwary will be amid gardens and bliss,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فَـٰكِهِينَ بِمَآ ءَاتَىٰهُمْ رَبُّهُمْ وَوَقَىٰهُمْ رَبُّهُمْ عَذَابَ ٱلْجَحِيمِ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rejoicing because of what their Lord has given them, and that their Lord has saved them from the punishment of hell.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كُلُوا۟ وَٱشْرَبُوا۟ هَنِيٓـًٔۢا بِمَا كُنتُمْ تَعْمَلُونَ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[They will be told:] ‘Enjoy your food and drink, [as a reward] for what you used to do.’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مُتَّكِـِٔينَ عَلَىٰ سُرُرٍ مَّصْفُوفَةٍ ۖ وَزَوَّجْنَـٰهُم بِحُورٍ عِينٍ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reclining on arrayed couches, and We will wed them to big-eyed houris.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ءَامَنُوا۟ وَٱتَّبَعَتْهُمْ ذُرِّيَّتُهُم بِإِيمَـٰنٍ أَلْحَقْنَا بِهِمْ ذُرِّيَّتَهُمْ وَمَآ أَلَتْنَـٰهُم مِّنْ عَمَلِهِم مِّن شَىْءٍ ۚ كُلُّ ٱمْرِئٍۭ بِمَا كَسَبَ رَهِينٌ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faithful and their descendants who followed them in faith—We will make their descendants join them, and We will not stint anything from [the reward of] their deeds. Every person is hostage to what he has earned.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وَأَمْدَدْنَـٰهُم بِفَـٰكِهَةٍ وَلَحْمٍ مِّمَّا يَشْتَهُونَ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will provide them with fruits and meat, such as they desire.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يَتَنَـٰزَعُونَ فِيهَا كَأْسًا لَّا لَغْوٌ فِيهَا وَلَا تَأْثِيمٌ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There they will pass from hand to hand a cup wherein there will be neither any vain talk nor sinful speech.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وَيَطُوفُ عَلَيْهِمْ غِلْمَانٌ لَّهُمْ كَأَنَّهُمْ لُؤْلُؤٌ مَّكْنُونٌ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waited upon by their youths, as if they were guarded pearls.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وَأَقْبَلَ بَعْضُهُمْ عَلَىٰ بَعْضٍ يَتَسَآءَلُونَ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turn to one another, questioning each other.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قَالُوٓا۟ إِنَّا كُنَّا قَبْلُ فِىٓ أَهْلِنَا مُشْفِقِينَ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say, ‘Indeed, aforetime, we used to be apprehensive about our families.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فَمَنَّ ٱللَّهُ عَلَيْنَا وَوَقَىٰنَا عَذَابَ ٱلسَّمُومِ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Allah showed us favour and He saved us from the punishment of the [infernal] miasma.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وَٱلطُّورِ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Mount [Sinai],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إِنَّا كُنَّا مِن قَبْلُ نَدْعُوهُ ۖ إِنَّهُۥ هُوَ ٱلْبَرُّ ٱلرَّحِيمُ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used to supplicate Him aforetime. Indeed He is the All-benign, the All-merciful.’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فَذَكِّرْ فَمَآ أَنتَ بِنِعْمَتِ رَبِّكَ بِكَاهِنٍ وَلَا مَجْنُونٍ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admonish. By your Lord’s blessing, you are not a soothsayer, nor 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يَقُولُونَ شَاعِرٌ نَّتَرَبَّصُ بِهِۦ رَيْبَ ٱلْمَنُونِ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say, ‘[He is] a poet, for whom we await a fatal accident’?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قُلْ تَرَبَّصُوا۟ فَإِنِّى مَعَكُم مِّنَ ٱلْمُتَرَبِّصِينَ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Say, ‘Wait! I too am waiting along with you.’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تَأْمُرُهُمْ أَحْلَـٰمُهُم بِهَـٰذَآ ۚ أَمْ هُمْ قَوْمٌ طَاغُونَ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Is it their intellect which prompts them to [say] this, or are they a rebellious lot?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يَقُولُونَ تَقَوَّلَهُۥ ۚ بَل لَّا يُؤْمِنُونَ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say, ‘He has improvised it [himself]?’ Rather, they have no faith!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فَلْيَأْتُوا۟ بِحَدِيثٍ مِّثْلِهِۦٓ إِن كَانُوا۟ صَـٰدِقِينَ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Let them bring a discourse like it, if they are truthful.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خُلِقُوا۟ مِنْ غَيْرِ شَىْءٍ أَمْ هُمُ ٱلْخَـٰلِقُونَ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Were they created from nothing? Or are they [their own] creators?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خَلَقُوا۟ ٱلسَّمَـٰوَٰتِ وَٱلْأَرْضَ ۚ بَل لَّا يُوقِنُونَ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they create the heavens and the earth? Rather, they have no certainty!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عِندَهُمْ خَزَآئِنُ رَبِّكَ أَمْ هُمُ ٱلْمُصَۣيْطِرُونَ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possess the treasuries of your Lord? Or do they control [them]?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وَكِتَـٰبٍ مَّسْطُورٍ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Book inscribed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لَهُمْ سُلَّمٌ يَسْتَمِعُونَ فِيهِ ۖ فَلْيَأْتِ مُسْتَمِعُهُم بِسُلْطَـٰنٍ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have a ladder [leading up to heaven] whereby they eavesdrop? If so, let their eavesdropper produce a manifest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لَهُ ٱلْبَنَـٰتُ وَلَكُمُ ٱلْبَنُونَ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He have daughters while you have sons?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تَسْـَٔلُهُمْ أَجْرًا فَهُم مِّن مَّغْرَمٍ مُّثْقَلُونَ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you ask them for a reward, so that they are [wary of] being weighed down with debt?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عِندَهُمُ ٱلْغَيْبُ فَهُمْ يَكْتُبُونَ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have [access to] the Unseen, which they write down?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يُرِيدُونَ كَيْدًا ۖ فَٱلَّذِينَ كَفَرُوا۟ هُمُ ٱلْمَكِيدُونَ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seek to outmaneuver [Allah]? But it is the faithless who are the outmaneuvered ones!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أَمْ لَهُمْ إِلَـٰهٌ غَيْرُ ٱللَّهِ ۚ سُبْحَـٰنَ ٱللَّهِ عَمَّا يُشْرِكُونَ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they have any god other than Allah? Clear is Allah of any partners that they may ascribe [to Him]!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 يَرَوْا۟ كِسْفًا مِّنَ ٱلسَّمَآءِ سَاقِطًا يَقُولُوا۟ سَحَابٌ مَّرْكُومٌ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Were they to see a fragment falling from the sky, they would say, ‘A cumulous cloud.’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فَذَرْهُمْ حَتَّىٰ يُلَـٰقُوا۟ يَوْمَهُمُ ٱلَّذِى فِيهِ يُصْعَقُونَ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leave them until they encounter the day when they will be thunderstruck,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لَا يُغْنِى عَنْهُمْ كَيْدُهُمْ شَيْـًٔا وَلَا هُمْ يُنصَرُونَ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their guile will not avail them in any way, nor will they be helped.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لِلَّذِينَ ظَلَمُوا۟ عَذَابًا دُونَ ذَٰلِكَ وَلَـٰكِنَّ أَكْثَرَهُمْ لَا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there is a punishment besides that for those who do wrong, but most of them do not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فِى رَقٍّ مَّنشُورٍ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 an unrolled parchment;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وَٱصْبِرْ لِحُكْمِ رَبِّكَ فَإِنَّكَ بِأَعْيُنِنَا ۖ وَسَبِّحْ بِحَمْدِ رَبِّكَ حِينَ تَقُومُ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submit patiently to the judgement of your Lord, for indeed you fare before Our eyes. And celebrate the praise of your Lord when you rise [at dawn],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وَمِنَ ٱلَّيْلِ فَسَبِّحْهُ وَإِدْبَـٰرَ ٱلنُّجُومِ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also glorify Him during the night and at the receding of the stars.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وَٱلْبَيْتِ ٱلْمَعْمُورِ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House greatly frequented;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وَٱلسَّقْفِ ٱلْمَرْفُوعِ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vault raised high,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وَٱلْبَحْرِ ٱلْمَسْجُورِ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surging sea: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عَذَابَ رَبِّكَ لَوَٰقِعٌ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your Lord’s punishment will surely befall.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At-Tur 52:7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1232</Words>
  <Application>Microsoft Macintosh PowerPoint</Application>
  <PresentationFormat>On-screen Show (4:3)</PresentationFormat>
  <Paragraphs>154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2025-03-05T16:34:04Z</dcterms:modified>
  <cp:category/>
</cp:coreProperties>
</file>