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Adh-Dhariyat (51)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ٱلذَّارِيَات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Winnowing Winds)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إِنَّكُمْ لَفِى قَوْلٍ مُّخْتَلِفٍ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you are of different opinions!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يُؤْفَكُ عَنْهُ مَنْ أُفِكَ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who has been turned away [from the truth] is turned away from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قُتِلَ ٱلْخَرَّٰصُونَ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Perish the liars,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ٱلَّذِينَ هُمْ فِى غَمْرَةٍ سَاهُونَ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are heedless in a stupor!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يَسْـَٔلُونَ أَيَّانَ يَوْمُ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ask, ‘When will be the Day of Retribution?’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هُمْ عَلَى ٱلنَّارِ يُفْتَنُونَ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the day when they will be tormented in the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ذُوقُوا۟ فِتْنَتَكُمْ هَـٰذَا ٱلَّذِى كُنتُم بِهِۦ تَسْتَعْجِلُونَ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[and will be told]: ‘Taste your torment. This is what you used to hasten.’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ٱلْمُتَّقِينَ فِى جَنَّـٰتٍ وَعُيُونٍ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Godwary will be amid gardens and springs,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ءَاخِذِينَ مَآ ءَاتَىٰهُمْ رَبُّهُمْ ۚ إِنَّهُمْ كَانُوا۟ قَبْلَ ذَٰلِكَ مُحْسِنِينَ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receiving what their Lord has given them, for they had been virtuous aforetime.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كَانُوا۟ قَلِيلًا مِّنَ ٱلَّيْلِ مَا يَهْجَعُونَ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used to sleep a little during the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وَبِٱلْأَسْحَارِ هُمْ يَسْتَغْفِرُونَ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at dawns they would plead for forgiveness,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وَفِىٓ أَمْوَٰلِهِمْ حَقٌّ لِّلسَّآئِلِ وَٱلْمَحْرُومِ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there was a share in their wealth for the beggar and the deprived.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وَفِى ٱلْأَرْضِ ءَايَـٰتٌ لِّلْمُوقِنِينَ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earth are signs for those who have conviction,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وَفِىٓ أَنفُسِكُمْ ۚ أَفَلَا تُبْصِرُونَ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 your souls [as well]. Will you not then perceive?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وَفِى ٱلسَّمَآءِ رِزْقُكُمْ وَمَا تُوعَدُونَ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 the sky is your provision and what you are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فَوَرَبِّ ٱلسَّمَآءِ وَٱلْأَرْضِ إِنَّهُۥ لَحَقٌّ مِّثْلَ مَآ أَنَّكُمْ تَنطِقُونَ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Lord of the sky and the earth, it is indeed the truth, just as [it is a fact that] you speak.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هَلْ أَتَىٰكَ حَدِيثُ ضَيْفِ إِبْرَٰهِيمَ ٱلْمُكْرَمِينَ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you receive the story of Abraham’s honoured guests?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دَخَلُوا۟ عَلَيْهِ فَقَالُوا۟ سَلَـٰمًا ۖ قَالَ سَلَـٰمٌ قَوْمٌ مُّنكَرُونَ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they entered into his presence, they said, ‘Peace!’ ‘Peace!’ He answered, ‘[You are] an unfamiliar folk.’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فَرَاغَ إِلَىٰٓ أَهْلِهِۦ فَجَآءَ بِعِجْلٍ سَمِينٍ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retired to his family and brought a fat [roasted] calf,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فَقَرَّبَهُۥٓ إِلَيْهِمْ قَالَ أَلَا تَأْكُلُونَ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put it near them. He said, ‘Will you not eat?’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وَٱلذَّٰرِيَـٰتِ ذَرْوًا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scattering [winds] that scatter [the clouds];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فَأَوْجَسَ مِنْهُمْ خِيفَةً ۖ قَالُوا۟ لَا تَخَفْ ۖ وَبَشَّرُوهُ بِغُلَـٰمٍ عَلِيمٍ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felt a fear of them. They said, ‘Do not be afraid!’ and they gave him the good news of a wise son.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فَأَقْبَلَتِ ٱمْرَأَتُهُۥ فِى صَرَّةٍ فَصَكَّتْ وَجْهَهَا وَقَالَتْ عَجُوزٌ عَقِيمٌ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his wife came forward crying [with joy]. She beat her face, and said, ‘A barren old woman!’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كَذَٰلِكِ قَالَ رَبُّكِ ۖ إِنَّهُۥ هُوَ ٱلْحَكِيمُ ٱلْعَلِيمُ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‘So has your Lord said. Indeed He is the All-wise, the All-knowing.’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قَالَ فَمَا خَطْبُكُمْ أَيُّهَا ٱلْمُرْسَلُونَ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said, ‘O messengers, what is now your errand?’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قَالُوٓا۟ إِنَّآ أُرْسِلْنَآ إِلَىٰ قَوْمٍ مُّجْرِمِينَ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said, ‘We have been sent toward a guilty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لِنُرْسِلَ عَلَيْهِمْ حِجَارَةً مِّن طِينٍ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We may rain upon them stones of clay,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مُّسَوَّمَةً عِندَ رَبِّكَ لِلْمُسْرِفِينَ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sent for the transgressors from your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فَأَخْرَجْنَا مَن كَانَ فِيهَا مِنَ ٱلْمُؤْمِنِينَ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We picked out those who were in it of the faithful,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 وَجَدْنَا فِيهَا غَيْرَ بَيْتٍ مِّنَ ٱلْمُسْلِمِينَ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We did not find there other than one house of Muslims,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وَتَرَكْنَا فِيهَآ ءَايَةً لِّلَّذِينَ يَخَافُونَ ٱلْعَذَابَ ٱلْأَلِيمَ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have left therein a sign for those who fear a painful punishment.’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فَٱلْحَـٰمِلَـٰتِ وِقْرًا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[rain] bearing [clouds] laden [with water];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وَفِى مُوسَىٰٓ إِذْ أَرْسَلْنَـٰهُ إِلَىٰ فِرْعَوْنَ بِسُلْطَـٰنٍ مُّبِينٍ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 Moses [too there is a sign] when We sent him to Pharaoh with a manifest authority.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فَتَوَلَّىٰ بِرُكْنِهِۦ وَقَالَ سَـٰحِرٌ أَوْ مَجْنُونٌ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he turned away assured of his might, and said, ‘A magician or a crazy man!’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فَأَخَذْنَـٰهُ وَجُنُودَهُۥ فَنَبَذْنَـٰهُمْ فِى ٱلْيَمِّ وَهُوَ مُلِيمٌ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We seized him and his hosts, and cast them into the sea, while he was blameworthy.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وَفِى عَادٍ إِذْ أَرْسَلْنَا عَلَيْهِمُ ٱلرِّيحَ ٱلْعَقِيمَ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 ‘Ad when We unleashed upon them a barren wind.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تَذَرُ مِن شَىْءٍ أَتَتْ عَلَيْهِ إِلَّا جَعَلَتْهُ كَٱلرَّمِيمِ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left nothing that it came upon without making it like decayed bones.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وَفِى ثَمُودَ إِذْ قِيلَ لَهُمْ تَمَتَّعُوا۟ حَتَّىٰ حِينٍ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 Thamud, when they were told, ‘Enjoy for a while.’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فَعَتَوْا۟ عَنْ أَمْرِ رَبِّهِمْ فَأَخَذَتْهُمُ ٱلصَّـٰعِقَةُ وَهُمْ يَنظُرُونَ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they defied the command of their Lord; so the thunderbolt seized them as they looked 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 ٱسْتَطَـٰعُوا۟ مِن قِيَامٍ وَمَا كَانُوا۟ مُنتَصِرِينَ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they were neither able to rise up, nor to come to one another’s aid.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وَقَوْمَ نُوحٍ مِّن قَبْلُ ۖ إِنَّهُمْ كَانُوا۟ قَوْمًا فَـٰسِقِينَ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people of Noah aforetime. Indeed, they were a transgressing lot.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وَٱلسَّمَآءَ بَنَيْنَـٰهَا بِأَيْي۟دٍ وَإِنَّا لَمُوسِعُونَ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have built the heaven with might, and indeed it is We who are its expanders.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فَٱلْجَـٰرِيَـٰتِ يُسْرًا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[the ships] which move gently [on the sea];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وَٱلْأَرْضَ فَرَشْنَـٰهَا فَنِعْمَ ٱلْمَـٰهِدُونَ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have spread out the earth, so how excellent spreaders We have been!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وَمِن كُلِّ شَىْءٍ خَلَقْنَا زَوْجَيْنِ لَعَلَّكُمْ تَذَكَّرُونَ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all things We have created pairs so that you may take admonition.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فَفِرُّوٓا۟ إِلَى ٱللَّهِ ۖ إِنِّى لَكُم مِّنْهُ نَذِيرٌ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‘So flee toward Allah. Indeed, I am from Him a manifest warner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تَجْعَلُوا۟ مَعَ ٱللَّهِ إِلَـٰهًا ءَاخَرَ ۖ إِنِّى لَكُم مِّنْهُ نَذِيرٌ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not set up another god besides Allah. Indeed I am from Him a manifest warner to you.’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كَذَٰلِكَ مَآ أَتَى ٱلَّذِينَ مِن قَبْلِهِم مِّن رَّسُولٍ إِلَّا قَالُوا۟ سَاحِرٌ أَوْ مَجْنُونٌ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it was that there did not come any apostle to those who were before them but they said, ‘A magician,’ or ‘A crazy man!’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أَتَوَاصَوْا۟ بِهِۦ ۚ بَلْ هُمْ قَوْمٌ طَاغُونَ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they enjoin this upon one another?! Rather, they were a rebellious lot.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فَتَوَلَّ عَنْهُمْ فَمَآ أَنتَ بِمَلُومٍ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turn away from them, as you will not be blameworthy.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وَذَكِّرْ فَإِنَّ ٱلذِّكْرَىٰ تَنفَعُ ٱلْمُؤْمِنِينَ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admonish, for admonition indeed benefits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خَلَقْتُ ٱلْجِنَّ وَٱلْإِنسَ إِلَّا لِيَعْبُدُونِ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did not create the jinn and the humans except that they may worship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مَآ أُرِيدُ مِنْهُم مِّن رِّزْقٍ وَمَآ أُرِيدُ أَن يُطْعِمُونِ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desire no provision from them, nor do I desire that they should feed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فَٱلْمُقَسِّمَـٰتِ أَمْرًا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[the angels] who dispense [livelihood] by [His] command: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ٱللَّهَ هُوَ ٱلرَّزَّاقُ ذُو ٱلْقُوَّةِ ٱلْمَتِينُ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it is Allah who is the All-provider, Powerful and All-strong.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 لِلَّذِينَ ظَلَمُوا۟ ذَنُوبًا مِّثْلَ ذَنُوبِ أَصْحَـٰبِهِمْ فَلَا يَسْتَعْجِلُونِ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lot of those who do wrong [now] will be like the lot of their [earlier] counterparts. So let them not ask Me to hasten on [that fate].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فَوَيْلٌ لِّلَّذِينَ كَفَرُوا۟ مِن يَوْمِهِمُ ٱلَّذِى يُوعَدُونَ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the faithless for the day they are promised!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51:60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إِنَّمَا تُوعَدُونَ لَصَادِقٌ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what you are promised is true,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ٱلدِّينَ لَوَٰقِعٌ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indeed the retribution will surely come to pass!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وَٱلسَّمَآءِ ذَاتِ ٱلْحُبُكِ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sky full of adornment [with stars],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Adh-Dhariyat 51:7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1437</Words>
  <Application>Microsoft Macintosh PowerPoint</Application>
  <PresentationFormat>On-screen Show (4:3)</PresentationFormat>
  <Paragraphs>187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2025-03-05T16:33:46Z</dcterms:modified>
  <cp:category/>
</cp:coreProperties>
</file>