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00"/>
    <p:restoredTop sz="94694"/>
  </p:normalViewPr>
  <p:slideViewPr>
    <p:cSldViewPr snapToGrid="0" snapToObjects="1">
      <p:cViewPr varScale="1">
        <p:scale>
          <a:sx n="117" d="100"/>
          <a:sy n="117" d="100"/>
        </p:scale>
        <p:origin x="215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68224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05384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smtClean="0">
                <a:solidFill>
                  <a:srgbClr val="2F4858"/>
                </a:solidFill>
                <a:latin typeface="Sc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1DF006D2-CDC2-1FE3-A5AF-F9DF1352F43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53720" y="4998403"/>
            <a:ext cx="8036560" cy="487997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800" kern="1200" smtClean="0">
                <a:solidFill>
                  <a:srgbClr val="3E5E5C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9FCC5F84-FA50-5BB3-8AC4-1CDC51DB098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3720" y="5862320"/>
            <a:ext cx="8036560" cy="33528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1600" i="1" kern="1200" dirty="0" smtClean="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3EC3E0F-64FF-6994-1164-96EE29574CF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672580" y="182880"/>
            <a:ext cx="2044700" cy="144655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/>
            </a:lvl1pPr>
            <a:lvl5pPr marL="1828800" indent="0" algn="ctr">
              <a:buNone/>
              <a:defRPr/>
            </a:lvl5pPr>
          </a:lstStyle>
          <a:p>
            <a:pPr algn="ctr">
              <a:spcAft>
                <a:spcPts val="0"/>
              </a:spcAft>
              <a:defRPr sz="4800">
                <a:solidFill>
                  <a:srgbClr val="777764"/>
                </a:solidFill>
                <a:latin typeface="Scheherazade"/>
              </a:defRPr>
            </a:pPr>
            <a:r>
              <a:rPr lang="ar-SA" sz="4000" dirty="0"/>
              <a:t>۩</a:t>
            </a:r>
          </a:p>
          <a:p>
            <a:pPr algn="ctr">
              <a:defRPr sz="2000" b="0">
                <a:solidFill>
                  <a:srgbClr val="2F4858"/>
                </a:solidFill>
              </a:defRPr>
            </a:pPr>
            <a:r>
              <a:rPr lang="en-GB" dirty="0"/>
              <a:t>WAJIB</a:t>
            </a:r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t>Surah Adh-Dhariyat (51)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ٱلذَّارِيَات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t>(The Winnowing Winds)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t>Translation: Ali Quli Qarai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إِنَّكُمْ لَفِى قَوْلٍ مُّخْتَلِفٍ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indeed you are of different opinions!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Adh-Dhariyat 51:8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يُؤْفَكُ عَنْهُ مَنْ أُفِكَ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He who has been turned away [from the truth] is turned away from it.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Adh-Dhariyat 51:9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قُتِلَ ٱلْخَرَّٰصُونَ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Perish the liars,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Adh-Dhariyat 51:10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ٱلَّذِينَ هُمْ فِى غَمْرَةٍ سَاهُونَ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who are heedless in a stupor!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Adh-Dhariyat 51:11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يَسْـَٔلُونَ أَيَّانَ يَوْمُ ٱلدِّينِ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They ask, ‘When will be the Day of Retribution?’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Adh-Dhariyat 51:12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يَوْمَ هُمْ عَلَى ٱلنَّارِ يُفْتَنُونَ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It is the day when they will be tormented in the Fire,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Adh-Dhariyat 51:13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ذُوقُوا۟ فِتْنَتَكُمْ هَـٰذَا ٱلَّذِى كُنتُم بِهِۦ تَسْتَعْجِلُونَ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[and will be told]: ‘Taste your torment. This is what you used to hasten.’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Adh-Dhariyat 51:14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 ٱلْمُتَّقِينَ فِى جَنَّـٰتٍ وَعُيُونٍ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Indeed the Godwary will be amid gardens and springs,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Adh-Dhariyat 51:15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ءَاخِذِينَ مَآ ءَاتَىٰهُمْ رَبُّهُمْ ۚ إِنَّهُمْ كَانُوا۟ قَبْلَ ذَٰلِكَ مُحْسِنِينَ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receiving what their Lord has given them, for they had been virtuous aforetime.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Adh-Dhariyat 51:16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كَانُوا۟ قَلِيلًا مِّنَ ٱلَّيْلِ مَا يَهْجَعُونَ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They used to sleep a little during the night,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Adh-Dhariyat 51:17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بِسْمِ ٱللَّهِ ٱلرَّحْمَـٰنِ ٱلرَّحِيمِ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 the Name of Allah, 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Adh-Dhariyat 51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وَبِٱلْأَسْحَارِ هُمْ يَسْتَغْفِرُونَ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at dawns they would plead for forgiveness,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Adh-Dhariyat 51:18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وَفِىٓ أَمْوَٰلِهِمْ حَقٌّ لِّلسَّآئِلِ وَٱلْمَحْرُومِ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there was a share in their wealth for the beggar and the deprived.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Adh-Dhariyat 51:19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وَفِى ٱلْأَرْضِ ءَايَـٰتٌ لِّلْمُوقِنِينَ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 the earth are signs for those who have conviction,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Adh-Dhariyat 51:20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وَفِىٓ أَنفُسِكُمْ ۚ أَفَلَا تُبْصِرُونَ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in your souls [as well]. Will you not then perceive?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Adh-Dhariyat 51:21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وَفِى ٱلسَّمَآءِ رِزْقُكُمْ وَمَا تُوعَدُونَ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in the sky is your provision and what you are promised.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Adh-Dhariyat 51:22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فَوَرَبِّ ٱلسَّمَآءِ وَٱلْأَرْضِ إِنَّهُۥ لَحَقٌّ مِّثْلَ مَآ أَنَّكُمْ تَنطِقُونَ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By the Lord of the sky and the earth, it is indeed the truth, just as [it is a fact that] you speak.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Adh-Dhariyat 51:23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هَلْ أَتَىٰكَ حَدِيثُ ضَيْفِ إِبْرَٰهِيمَ ٱلْمُكْرَمِينَ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Did you receive the story of Abraham’s honoured guests?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Adh-Dhariyat 51:24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إِذْ دَخَلُوا۟ عَلَيْهِ فَقَالُوا۟ سَلَـٰمًا ۖ قَالَ سَلَـٰمٌ قَوْمٌ مُّنكَرُونَ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When they entered into his presence, they said, ‘Peace!’ ‘Peace!’ He answered, ‘[You are] an unfamiliar folk.’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Adh-Dhariyat 51:25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فَرَاغَ إِلَىٰٓ أَهْلِهِۦ فَجَآءَ بِعِجْلٍ سَمِينٍ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Then he retired to his family and brought a fat [roasted] calf,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Adh-Dhariyat 51:26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فَقَرَّبَهُۥٓ إِلَيْهِمْ قَالَ أَلَا تَأْكُلُونَ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put it near them. He said, ‘Will you not eat?’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Adh-Dhariyat 51:27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وَٱلذَّٰرِيَـٰتِ ذَرْوًا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By the scattering [winds] that scatter [the clouds];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Adh-Dhariyat 51:1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فَأَوْجَسَ مِنْهُمْ خِيفَةً ۖ قَالُوا۟ لَا تَخَفْ ۖ وَبَشَّرُوهُ بِغُلَـٰمٍ عَلِيمٍ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Then he felt a fear of them. They said, ‘Do not be afraid!’ and they gave him the good news of a wise son.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Adh-Dhariyat 51:28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فَأَقْبَلَتِ ٱمْرَأَتُهُۥ فِى صَرَّةٍ فَصَكَّتْ وَجْهَهَا وَقَالَتْ عَجُوزٌ عَقِيمٌ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Then his wife came forward crying [with joy]. She beat her face, and said, ‘A barren old woman!’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Adh-Dhariyat 51:29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قَالُوا۟ كَذَٰلِكِ قَالَ رَبُّكِ ۖ إِنَّهُۥ هُوَ ٱلْحَكِيمُ ٱلْعَلِيمُ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They said, ‘So has your Lord said. Indeed He is the All-wise, the All-knowing.’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Adh-Dhariyat 51:30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قَالَ فَمَا خَطْبُكُمْ أَيُّهَا ٱلْمُرْسَلُونَ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He said, ‘O messengers, what is now your errand?’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Adh-Dhariyat 51:31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قَالُوٓا۟ إِنَّآ أُرْسِلْنَآ إِلَىٰ قَوْمٍ مُّجْرِمِينَ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They said, ‘We have been sent toward a guilty people,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Adh-Dhariyat 51:32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لِنُرْسِلَ عَلَيْهِمْ حِجَارَةً مِّن طِينٍ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that We may rain upon them stones of clay,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Adh-Dhariyat 51:33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مُّسَوَّمَةً عِندَ رَبِّكَ لِلْمُسْرِفِينَ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sent for the transgressors from your Lord.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Adh-Dhariyat 51:34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فَأَخْرَجْنَا مَن كَانَ فِيهَا مِنَ ٱلْمُؤْمِنِينَ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So We picked out those who were in it of the faithful,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Adh-Dhariyat 51:35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فَمَا وَجَدْنَا فِيهَا غَيْرَ بَيْتٍ مِّنَ ٱلْمُسْلِمِينَ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but We did not find there other than one house of Muslims,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Adh-Dhariyat 51:36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وَتَرَكْنَا فِيهَآ ءَايَةً لِّلَّذِينَ يَخَافُونَ ٱلْعَذَابَ ٱلْأَلِيمَ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We have left therein a sign for those who fear a painful punishment.’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Adh-Dhariyat 51:37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فَٱلْحَـٰمِلَـٰتِ وِقْرًا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by the [rain] bearing [clouds] laden [with water];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Adh-Dhariyat 51:2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وَفِى مُوسَىٰٓ إِذْ أَرْسَلْنَـٰهُ إِلَىٰ فِرْعَوْنَ بِسُلْطَـٰنٍ مُّبِينٍ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in Moses [too there is a sign] when We sent him to Pharaoh with a manifest authority.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Adh-Dhariyat 51:38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فَتَوَلَّىٰ بِرُكْنِهِۦ وَقَالَ سَـٰحِرٌ أَوْ مَجْنُونٌ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But he turned away assured of his might, and said, ‘A magician or a crazy man!’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Adh-Dhariyat 51:39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فَأَخَذْنَـٰهُ وَجُنُودَهُۥ فَنَبَذْنَـٰهُمْ فِى ٱلْيَمِّ وَهُوَ مُلِيمٌ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So We seized him and his hosts, and cast them into the sea, while he was blameworthy.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Adh-Dhariyat 51:40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وَفِى عَادٍ إِذْ أَرْسَلْنَا عَلَيْهِمُ ٱلرِّيحَ ٱلْعَقِيمَ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in ‘Ad when We unleashed upon them a barren wind.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Adh-Dhariyat 51:41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مَا تَذَرُ مِن شَىْءٍ أَتَتْ عَلَيْهِ إِلَّا جَعَلَتْهُ كَٱلرَّمِيمِ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It left nothing that it came upon without making it like decayed bones.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Adh-Dhariyat 51:42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وَفِى ثَمُودَ إِذْ قِيلَ لَهُمْ تَمَتَّعُوا۟ حَتَّىٰ حِينٍ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in Thamud, when they were told, ‘Enjoy for a while.’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Adh-Dhariyat 51:43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فَعَتَوْا۟ عَنْ أَمْرِ رَبِّهِمْ فَأَخَذَتْهُمُ ٱلصَّـٰعِقَةُ وَهُمْ يَنظُرُونَ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Then they defied the command of their Lord; so the thunderbolt seized them as they looked on.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Adh-Dhariyat 51:44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فَمَا ٱسْتَطَـٰعُوا۟ مِن قِيَامٍ وَمَا كَانُوا۟ مُنتَصِرِينَ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So they were neither able to rise up, nor to come to one another’s aid.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Adh-Dhariyat 51:45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وَقَوْمَ نُوحٍ مِّن قَبْلُ ۖ إِنَّهُمْ كَانُوا۟ قَوْمًا فَـٰسِقِينَ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the people of Noah aforetime. Indeed, they were a transgressing lot.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Adh-Dhariyat 51:46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وَٱلسَّمَآءَ بَنَيْنَـٰهَا بِأَيْي۟دٍ وَإِنَّا لَمُوسِعُونَ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We have built the heaven with might, and indeed it is We who are its expanders.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Adh-Dhariyat 51:47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فَٱلْجَـٰرِيَـٰتِ يُسْرًا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by [the ships] which move gently [on the sea];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Adh-Dhariyat 51:3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وَٱلْأَرْضَ فَرَشْنَـٰهَا فَنِعْمَ ٱلْمَـٰهِدُونَ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We have spread out the earth, so how excellent spreaders We have been!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Adh-Dhariyat 51:48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وَمِن كُلِّ شَىْءٍ خَلَقْنَا زَوْجَيْنِ لَعَلَّكُمْ تَذَكَّرُونَ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 all things We have created pairs so that you may take admonition.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Adh-Dhariyat 51:49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فَفِرُّوٓا۟ إِلَى ٱللَّهِ ۖ إِنِّى لَكُم مِّنْهُ نَذِيرٌ مُّبِينٌ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‘So flee toward Allah. Indeed, I am from Him a manifest warner to you.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Adh-Dhariyat 51:50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وَلَا تَجْعَلُوا۟ مَعَ ٱللَّهِ إِلَـٰهًا ءَاخَرَ ۖ إِنِّى لَكُم مِّنْهُ نَذِيرٌ مُّبِينٌ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Do not set up another god besides Allah. Indeed I am from Him a manifest warner to you.’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Adh-Dhariyat 51:51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كَذَٰلِكَ مَآ أَتَى ٱلَّذِينَ مِن قَبْلِهِم مِّن رَّسُولٍ إِلَّا قَالُوا۟ سَاحِرٌ أَوْ مَجْنُونٌ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So it was that there did not come any apostle to those who were before them but they said, ‘A magician,’ or ‘A crazy man!’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Adh-Dhariyat 51:52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أَتَوَاصَوْا۟ بِهِۦ ۚ بَلْ هُمْ قَوْمٌ طَاغُونَ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Did they enjoin this upon one another?! Rather, they were a rebellious lot.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Adh-Dhariyat 51:53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فَتَوَلَّ عَنْهُمْ فَمَآ أَنتَ بِمَلُومٍ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So turn away from them, as you will not be blameworthy.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Adh-Dhariyat 51:54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وَذَكِّرْ فَإِنَّ ٱلذِّكْرَىٰ تَنفَعُ ٱلْمُؤْمِنِينَ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admonish, for admonition indeed benefits the faithful.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Adh-Dhariyat 51:55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وَمَا خَلَقْتُ ٱلْجِنَّ وَٱلْإِنسَ إِلَّا لِيَعْبُدُونِ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 did not create the jinn and the humans except that they may worship Me.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Adh-Dhariyat 51:56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مَآ أُرِيدُ مِنْهُم مِّن رِّزْقٍ وَمَآ أُرِيدُ أَن يُطْعِمُونِ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 desire no provision from them, nor do I desire that they should feed Me.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Adh-Dhariyat 51:57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فَٱلْمُقَسِّمَـٰتِ أَمْرًا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by [the angels] who dispense [livelihood] by [His] command: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Adh-Dhariyat 51:4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 ٱللَّهَ هُوَ ٱلرَّزَّاقُ ذُو ٱلْقُوَّةِ ٱلْمَتِينُ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Indeed it is Allah who is the All-provider, Powerful and All-strong.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Adh-Dhariyat 51:58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فَإِنَّ لِلَّذِينَ ظَلَمُوا۟ ذَنُوبًا مِّثْلَ ذَنُوبِ أَصْحَـٰبِهِمْ فَلَا يَسْتَعْجِلُونِ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Indeed the lot of those who do wrong [now] will be like the lot of their [earlier] counterparts. So let them not ask Me to hasten on [that fate].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Adh-Dhariyat 51:59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فَوَيْلٌ لِّلَّذِينَ كَفَرُوا۟ مِن يَوْمِهِمُ ٱلَّذِى يُوعَدُونَ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Woe to the faithless for the day they are promised!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Adh-Dhariyat 51:60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إِنَّمَا تُوعَدُونَ لَصَادِقٌ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indeed what you are promised is true,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Adh-Dhariyat 51:5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وَإِنَّ ٱلدِّينَ لَوَٰقِعٌ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indeed the retribution will surely come to pass!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Adh-Dhariyat 51:6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وَٱلسَّمَآءِ ذَاتِ ٱلْحُبُكِ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By the sky full of adornment [with stars],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Adh-Dhariyat 51:7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1437</Words>
  <Application>Microsoft Macintosh PowerPoint</Application>
  <PresentationFormat>On-screen Show (4:3)</PresentationFormat>
  <Paragraphs>187</Paragraphs>
  <Slides>62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62</vt:i4>
      </vt:variant>
    </vt:vector>
  </HeadingPairs>
  <TitlesOfParts>
    <vt:vector size="66" baseType="lpstr">
      <vt:lpstr>Arial</vt:lpstr>
      <vt:lpstr>Scheherazade</vt:lpstr>
      <vt:lpstr>Scheherazade New</vt:lpstr>
      <vt:lpstr>Quran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16</cp:revision>
  <dcterms:created xsi:type="dcterms:W3CDTF">2013-01-27T09:14:16Z</dcterms:created>
  <dcterms:modified xsi:type="dcterms:W3CDTF">2025-03-05T16:33:46Z</dcterms:modified>
  <cp:category/>
</cp:coreProperties>
</file>