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Qaf (50)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(Qaf)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تَبْصِرَةً وَذِكْرَىٰ لِكُلِّ عَبْدٍ مُّنِيبٍ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[In this there is] an insight and admonition for every penitent servant.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وَنَزَّلْنَا مِنَ ٱلسَّمَآءِ مَآءً مُّبَـٰرَكًا فَأَنۢبَتْنَا بِهِۦ جَنَّـٰتٍ وَحَبَّ ٱلْحَصِيدِ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send down from the sky salubrious water, with which We grow gardens and the grain which is harvested,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وَٱلنَّخْلَ بَاسِقَـٰتٍ لَّهَا طَلْعٌ نَّضِيدٌ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tall date palms with regularly set spathes,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رِّزْقًا لِّلْعِبَادِ ۖ وَأَحْيَيْنَا بِهِۦ بَلْدَةً مَّيْتًا ۚ كَذَٰلِكَ ٱلْخُرُوجُ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a provision for Our servants, and with it We revive a dead country. Likewise will be the rising [from the dead].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كَذَّبَتْ قَبْلَهُمْ قَوْمُ نُوحٍ وَأَصْحَـٰبُ ٱلرَّسِّ وَثَمُودُ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people of Noah denied before them, and [so did] the people of Rass and Thamud,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وَعَادٌ وَفِرْعَوْنُ وَإِخْوَٰنُ لُوطٍ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‘Ad, Pharaoh, and the brethren of Lot,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وَأَصْحَـٰبُ ٱلْأَيْكَةِ وَقَوْمُ تُبَّعٍ ۚ كُلٌّ كَذَّبَ ٱلرُّسُلَ فَحَقَّ وَعِيدِ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inhabitants of Aykah and the people of Tubbac. Each [of them] impugned the apostles, and so My threat became due [against them].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أَفَعَيِينَا بِٱلْخَلْقِ ٱلْأَوَّلِ ۚ بَلْ هُمْ فِى لَبْسٍ مِّنْ خَلْقٍ جَدِيدٍ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We been exhausted by the first creation? No, they are in doubt about a new creation.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خَلَقْنَا ٱلْإِنسَـٰنَ وَنَعْلَمُ مَا تُوَسْوِسُ بِهِۦ نَفْسُهُۥ ۖ وَنَحْنُ أَقْرَبُ إِلَيْهِ مِنْ حَبْلِ ٱلْوَرِيدِ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created man and We know to what his soul tempts him, and We are nearer to him than his jugular vein.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يَتَلَقَّى ٱلْمُتَلَقِّيَانِ عَنِ ٱلْيَمِينِ وَعَنِ ٱلشِّمَالِ قَعِيدٌ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twin recorders record [his deeds], seated on the right hand and on the left: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مَّا يَلْفِظُ مِن قَوْلٍ إِلَّا لَدَيْهِ رَقِيبٌ عَتِيدٌ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says no word but that there is a ready observer beside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وَجَآءَتْ سَكْرَةُ ٱلْمَوْتِ بِٱلْحَقِّ ۖ ذَٰلِكَ مَا كُنتَ مِنْهُ تَحِيدُ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throes of death bring the truth: ‘This is what you used to shun!’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وَنُفِخَ فِى ٱلصُّورِ ۚ ذَٰلِكَ يَوْمُ ٱلْوَعِيدِ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Trumpet will be blown: ‘This is the promised day.’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وَجَآءَتْ كُلُّ نَفْسٍ مَّعَهَا سَآئِقٌ وَشَهِيدٌ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Every soul will come accompanied by [two angels], a driver, and a witness: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لَّقَدْ كُنتَ فِى غَفْلَةٍ مِّنْ هَـٰذَا فَكَشَفْنَا عَنكَ غِطَآءَكَ فَبَصَرُكَ ٱلْيَوْمَ حَدِيدٌ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[he will be told] ‘You were certainly oblivious of this. We have removed your veil from you, and so today your eyesight is acute.’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وَقَالَ قَرِينُهُۥ هَـٰذَا مَا لَدَىَّ عَتِيدٌ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his companion [angel] will say, ‘This is what is ready with me [of his record of deeds].’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أَلْقِيَا فِى جَهَنَّمَ كُلَّ كَفَّارٍ عَنِيدٍ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 two angels accompany him will be told,] ‘Cast every obdurate ingrate into hell,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مَّنَّاعٍ لِّلْخَيْرِ مُعْتَدٍ مُّرِيبٍ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[every] hinderer of good, transgressor, and skeptic,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جَعَلَ مَعَ ٱللَّهِ إِلَـٰهًا ءَاخَرَ فَأَلْقِيَاهُ فِى ٱلْعَذَابِ ٱلشَّدِيدِ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had set up another god along with Allah and cast him into the severe punishment.’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قَرِينُهُۥ رَبَّنَا مَآ أَطْغَيْتُهُۥ وَلَـٰكِن كَانَ فِى ضَلَـٰلٍۭ بَعِيدٍ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companion [devil] will say, ‘Our Lord! I did not incite him to rebel [against You], but he was [himself] in extreme error.’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قٓ ۚ وَٱلْقُرْءَانِ ٱلْمَجِيدِ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Qaf. By the glorious Quran.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لَا تَخْتَصِمُوا۟ لَدَىَّ وَقَدْ قَدَّمْتُ إِلَيْكُم بِٱلْوَعِيدِ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say, ‘Do not wrangle in My presence, for I had already warned you in advance.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يُبَدَّلُ ٱلْقَوْلُ لَدَىَّ وَمَآ أَنَا۠ بِظَلَّـٰمٍ لِّلْعَبِيدِ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word [of judgement] is unalterable with Me, and I am not tyrannical to My servants.’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نَقُولُ لِجَهَنَّمَ هَلِ ٱمْتَلَأْتِ وَتَقُولُ هَلْ مِن مَّزِيدٍ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We shall say to hell, ‘Are you full?’ It will say, ‘Is there any more?’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وَأُزْلِفَتِ ٱلْجَنَّةُ لِلْمُتَّقِينَ غَيْرَ بَعِيدٍ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paradise will be brought near for the Godwary, it will not be distant [any more]: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هَـٰذَا مَا تُوعَدُونَ لِكُلِّ أَوَّابٍ حَفِيظٍ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‘This is what you were promised. [It is] for every penitent and dutiful [servant]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مَّنْ خَشِىَ ٱلرَّحْمَـٰنَ بِٱلْغَيْبِ وَجَآءَ بِقَلْبٍ مُّنِيبٍ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fears the All-beneficent in secret and comes with a penitent heart.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ٱدْخُلُوهَا بِسَلَـٰمٍ ۖ ذَٰلِكَ يَوْمُ ٱلْخُلُودِ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Enter it in peace! This is the day of immortality.’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لَهُم مَّا يَشَآءُونَ فِيهَا وَلَدَيْنَا مَزِيدٌ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they will have whatever they wish, and with Us there is yet more.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وَكَمْ أَهْلَكْنَا قَبْلَهُم مِّن قَرْنٍ هُمْ أَشَدُّ مِنْهُم بَطْشًا فَنَقَّبُوا۟ فِى ٱلْبِلَـٰدِ هَلْ مِن مَّحِيصٍ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How many generations We have destroyed before them, who were stronger than these, insomuch that they ransacked the towns?! So, is there any escape [from Allah’s punishment]?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فِى ذَٰلِكَ لَذِكْرَىٰ لِمَن كَانَ لَهُۥ قَلْبٌ أَوْ أَلْقَى ٱلسَّمْعَ وَهُوَ شَهِيدٌ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is indeed an admonition in that for one who has a heart, or gives ear, being attentive.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عَجِبُوٓا۟ أَن جَآءَهُم مُّنذِرٌ مِّنْهُمْ فَقَالَ ٱلْكَـٰفِرُونَ هَـٰذَا شَىْءٌ عَجِيبٌ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they consider it odd that a warner from among themselves should have come to them. So the faithless say, ‘This is an odd thing.’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خَلَقْنَا ٱلسَّمَـٰوَٰتِ وَٱلْأَرْضَ وَمَا بَيْنَهُمَا فِى سِتَّةِ أَيَّامٍ وَمَا مَسَّنَا مِن لُّغُوبٍ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created the heavens and the earth, and whatever is between them, in six days, and any fatigue did not touch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فَٱصْبِرْ عَلَىٰ مَا يَقُولُونَ وَسَبِّحْ بِحَمْدِ رَبِّكَ قَبْلَ طُلُوعِ ٱلشَّمْسِ وَقَبْلَ ٱلْغُرُوبِ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be patient at what they say, and celebrate the praise of your Lord before the rising of the sun and before the sunset,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وَمِنَ ٱلَّيْلِ فَسَبِّحْهُ وَأَدْبَـٰرَ ٱلسُّجُودِ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glorify Him through part of the night and after the prostrations.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وَٱسْتَمِعْ يَوْمَ يُنَادِ ٱلْمُنَادِ مِن مَّكَانٍ قَرِيبٍ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be on the alert for the day when the caller calls from a close quarter,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يَسْمَعُونَ ٱلصَّيْحَةَ بِٱلْحَقِّ ۚ ذَٰلِكَ يَوْمُ ٱلْخُرُوجِ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they hear the Cry in all truth. That is the day of rising [from the dead].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نَحْنُ نُحْىِۦ وَنُمِيتُ وَإِلَيْنَا ٱلْمَصِيرُ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is We who give life and bring death, and toward Us is the [final] destination.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تَشَقَّقُ ٱلْأَرْضُ عَنْهُمْ سِرَاعًا ۚ ذَٰلِكَ حَشْرٌ عَلَيْنَا يَسِيرٌ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the earth is split open for [disentombing] them, [they will come out] hastening. That mustering is easy for Us [to carry out].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نَّحْنُ أَعْلَمُ بِمَا يَقُولُونَ ۖ وَمَآ أَنتَ عَلَيْهِم بِجَبَّارٍ ۖ فَذَكِّرْ بِٱلْقُرْءَانِ مَن يَخَافُ وَعِيدِ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know well what they say, and you are not there to compel them. So admonish by the Quran those who fear My threat.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أَءِذَا مِتْنَا وَكُنَّا تُرَابًا ۖ ذَٰلِكَ رَجْعٌۢ بَعِيدٌ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‘What! When we are dead and have become dust, [shall we be raised again]? That is a far-fetched return!’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قَدْ عَلِمْنَا مَا تَنقُصُ ٱلْأَرْضُ مِنْهُمْ ۖ وَعِندَنَا كِتَـٰبٌ حَفِيظٌۢ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know what the earth diminishes from them, and with Us is a preserving Book.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كَذَّبُوا۟ بِٱلْحَقِّ لَمَّا جَآءَهُمْ فَهُمْ فِىٓ أَمْرٍ مَّرِيجٍ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they denied the truth when it came to them; so they are now in a perplexed state of affairs.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أَفَلَمْ يَنظُرُوٓا۟ إِلَى ٱلسَّمَآءِ فَوْقَهُمْ كَيْفَ بَنَيْنَـٰهَا وَزَيَّنَّـٰهَا وَمَا لَهَا مِن فُرُوجٍ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they not, then, observed the heaven above them, how We have built it and adorned it, and that there are no cracks in it?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وَٱلْأَرْضَ مَدَدْنَـٰهَا وَأَلْقَيْنَا فِيهَا رَوَٰسِىَ وَأَنۢبَتْنَا فِيهَا مِن كُلِّ زَوْجٍۭ بَهِيجٍ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spread out the earth, and cast in it firm mountains, and caused every delightful kind [of vegetation] to grow in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Qaf 50:7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1447</Words>
  <Application>Microsoft Macintosh PowerPoint</Application>
  <PresentationFormat>On-screen Show (4:3)</PresentationFormat>
  <Paragraphs>142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2025-03-05T16:33:29Z</dcterms:modified>
  <cp:category/>
</cp:coreProperties>
</file>