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Al-Ma'idah (5)</a:t>
            </a:r>
          </a:p>
        </p:txBody>
      </p:sp>
      <p:sp>
        <p:nvSpPr>
          <p:cNvPr id="3" name="Text Placeholder 2"/>
          <p:cNvSpPr>
            <a:spLocks noGrp="1"/>
          </p:cNvSpPr>
          <p:nvPr>
            <p:ph type="body" sz="quarter" idx="11"/>
          </p:nvPr>
        </p:nvSpPr>
        <p:spPr/>
        <p:txBody>
          <a:bodyPr/>
          <a:lstStyle/>
          <a:p>
            <a:r>
              <a:t>ٱلْمَائِدَة</a:t>
            </a:r>
          </a:p>
        </p:txBody>
      </p:sp>
      <p:sp>
        <p:nvSpPr>
          <p:cNvPr id="4" name="Text Placeholder 3"/>
          <p:cNvSpPr>
            <a:spLocks noGrp="1"/>
          </p:cNvSpPr>
          <p:nvPr>
            <p:ph type="body" sz="quarter" idx="12"/>
          </p:nvPr>
        </p:nvSpPr>
        <p:spPr/>
        <p:txBody>
          <a:bodyPr/>
          <a:lstStyle/>
          <a:p>
            <a:r>
              <a:t>(The Table Spread)</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  وَٱلْمُحْصَنَـٰتُ مِنَ ٱلْمُؤْمِنَـٰتِ وَٱلْمُحْصَنَـٰتُ مِنَ ٱلَّذِينَ أُوتُوا۟ ٱلْكِتَـٰبَ مِن قَبْلِكُمْ إِذَآ ءَاتَيْتُمُوهُنَّ أُجُورَهُنَّ مُحْصِنِينَ غَيْرَ مُسَـٰفِحِينَ وَلَا مُتَّخِذِىٓ أَخْدَانٍ ۗ وَمَن يَكْفُرْ بِٱلْإِيمَـٰنِ فَقَدْ حَبِطَ عَمَلُهُۥ وَهُوَ فِى ٱلْـَٔاخِرَةِ مِنَ ٱلْخَـٰسِرِينَ</a:t>
            </a:r>
          </a:p>
          <a:p>
            <a:pPr>
              <a:lnSpc>
                <a:spcPct val="100000"/>
              </a:lnSpc>
              <a:defRPr sz="2400">
                <a:solidFill>
                  <a:srgbClr val="3E5E5C"/>
                </a:solidFill>
                <a:latin typeface="Calibri"/>
              </a:defRPr>
            </a:pPr>
            <a:r>
              <a:t>and the chaste ones from among faithful women, and chaste women of those who were given the Book before you, when you have given them their dowries, in wedlock, not in license, nor taking paramours. Should anyone renounce his faith, his work shall fail and he will be among the losers in the Hereafter.</a:t>
            </a:r>
          </a:p>
        </p:txBody>
      </p:sp>
      <p:sp>
        <p:nvSpPr>
          <p:cNvPr id="3" name="Text Placeholder 2"/>
          <p:cNvSpPr>
            <a:spLocks noGrp="1"/>
          </p:cNvSpPr>
          <p:nvPr>
            <p:ph type="body" sz="quarter" idx="11"/>
          </p:nvPr>
        </p:nvSpPr>
        <p:spPr/>
        <p:txBody>
          <a:bodyPr/>
          <a:lstStyle/>
          <a:p>
            <a:r>
              <a:t>Al-Ma'idah 5:5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لَا يُؤَاخِذُكُمُ ٱللَّهُ بِٱللَّغْوِ فِىٓ أَيْمَـٰنِكُمْ وَلَـٰكِن يُؤَاخِذُكُم بِمَا عَقَّدتُّمُ ٱلْأَيْمَـٰنَ ۖ فَكَفَّـٰرَتُهُۥٓ إِطْعَامُ عَشَرَةِ مَسَـٰكِينَ مِنْ أَوْسَطِ مَا تُطْعِمُونَ أَهْلِيكُمْ أَوْ كِسْوَتُهُمْ أَوْ تَحْرِيرُ رَقَبَةٍ ۖ فَمَن لَّمْ يَجِدْ فَصِيَامُ ثَلَـٰثَةِ أَيَّامٍ  ۔ۚ</a:t>
            </a:r>
          </a:p>
          <a:p>
            <a:pPr>
              <a:lnSpc>
                <a:spcPct val="100000"/>
              </a:lnSpc>
              <a:defRPr sz="2400">
                <a:solidFill>
                  <a:srgbClr val="3E5E5C"/>
                </a:solidFill>
                <a:latin typeface="Calibri"/>
              </a:defRPr>
            </a:pPr>
            <a:r>
              <a:t>Allah shall not take you to task for what is frivolous in your oaths; but He shall take you to task for what you pledge in earnest. The atonement for it is to feed ten needy persons with the average food you give to your families, or their clothing, or the freeing of a slave. He who cannot afford [any of these] shall fast for three days.</a:t>
            </a:r>
          </a:p>
        </p:txBody>
      </p:sp>
      <p:sp>
        <p:nvSpPr>
          <p:cNvPr id="3" name="Text Placeholder 2"/>
          <p:cNvSpPr>
            <a:spLocks noGrp="1"/>
          </p:cNvSpPr>
          <p:nvPr>
            <p:ph type="body" sz="quarter" idx="11"/>
          </p:nvPr>
        </p:nvSpPr>
        <p:spPr/>
        <p:txBody>
          <a:bodyPr/>
          <a:lstStyle/>
          <a:p>
            <a:r>
              <a:t>Al-Ma'idah 5:89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ذَٰلِكَ كَفَّـٰرَةُ أَيْمَـٰنِكُمْ إِذَا حَلَفْتُمْ ۚ وَٱحْفَظُوٓا۟ أَيْمَـٰنَكُمْ ۚ كَذَٰلِكَ يُبَيِّنُ ٱللَّهُ لَكُمْ ءَايَـٰتِهِۦ لَعَلَّكُمْ تَشْكُرُونَ</a:t>
            </a:r>
          </a:p>
          <a:p>
            <a:pPr>
              <a:lnSpc>
                <a:spcPct val="100000"/>
              </a:lnSpc>
              <a:defRPr sz="2400">
                <a:solidFill>
                  <a:srgbClr val="3E5E5C"/>
                </a:solidFill>
                <a:latin typeface="Calibri"/>
              </a:defRPr>
            </a:pPr>
            <a:r>
              <a:t>That is the atonement for your oaths when you vow. But keep your oaths. Thus does Allah clarify His signs for you so that you may give thanks.</a:t>
            </a:r>
          </a:p>
        </p:txBody>
      </p:sp>
      <p:sp>
        <p:nvSpPr>
          <p:cNvPr id="3" name="Text Placeholder 2"/>
          <p:cNvSpPr>
            <a:spLocks noGrp="1"/>
          </p:cNvSpPr>
          <p:nvPr>
            <p:ph type="body" sz="quarter" idx="11"/>
          </p:nvPr>
        </p:nvSpPr>
        <p:spPr/>
        <p:txBody>
          <a:bodyPr/>
          <a:lstStyle/>
          <a:p>
            <a:r>
              <a:t>Al-Ma'idah 5:89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إِنَّمَا ٱلْخَمْرُ وَٱلْمَيْسِرُ وَٱلْأَنصَابُ وَٱلْأَزْلَـٰمُ رِجْسٌ مِّنْ عَمَلِ ٱلشَّيْطَـٰنِ فَٱجْتَنِبُوهُ لَعَلَّكُمْ تُفْلِحُونَ</a:t>
            </a:r>
          </a:p>
          <a:p>
            <a:pPr>
              <a:lnSpc>
                <a:spcPct val="100000"/>
              </a:lnSpc>
              <a:defRPr sz="2400">
                <a:solidFill>
                  <a:srgbClr val="3E5E5C"/>
                </a:solidFill>
                <a:latin typeface="Calibri"/>
              </a:defRPr>
            </a:pPr>
            <a:r>
              <a:t>O you who have faith! Indeed wine, gambling, idols, and the divining arrows are abominations of Satan’s doing, so avoid them, so that you may be felicitous.</a:t>
            </a:r>
          </a:p>
        </p:txBody>
      </p:sp>
      <p:sp>
        <p:nvSpPr>
          <p:cNvPr id="3" name="Text Placeholder 2"/>
          <p:cNvSpPr>
            <a:spLocks noGrp="1"/>
          </p:cNvSpPr>
          <p:nvPr>
            <p:ph type="body" sz="quarter" idx="11"/>
          </p:nvPr>
        </p:nvSpPr>
        <p:spPr/>
        <p:txBody>
          <a:bodyPr/>
          <a:lstStyle/>
          <a:p>
            <a:r>
              <a:t>Al-Ma'idah 5:90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يُرِيدُ ٱلشَّيْطَـٰنُ أَن يُوقِعَ بَيْنَكُمُ ٱلْعَدَٰوَةَ وَٱلْبَغْضَآءَ فِى ٱلْخَمْرِ وَٱلْمَيْسِرِ وَيَصُدَّكُمْ عَن ذِكْرِ ٱللَّهِ وَعَنِ ٱلصَّلَوٰةِ ۖ فَهَلْ أَنتُم مُّنتَهُونَ</a:t>
            </a:r>
          </a:p>
          <a:p>
            <a:pPr>
              <a:lnSpc>
                <a:spcPct val="100000"/>
              </a:lnSpc>
              <a:defRPr sz="2400">
                <a:solidFill>
                  <a:srgbClr val="3E5E5C"/>
                </a:solidFill>
                <a:latin typeface="Calibri"/>
              </a:defRPr>
            </a:pPr>
            <a:r>
              <a:t>Indeed Satan seeks to cast enmity and hatred among you through wine and gambling, and to hinder you from the remembrance of Allah and from prayer. Will you, then, relinquish?</a:t>
            </a:r>
          </a:p>
        </p:txBody>
      </p:sp>
      <p:sp>
        <p:nvSpPr>
          <p:cNvPr id="3" name="Text Placeholder 2"/>
          <p:cNvSpPr>
            <a:spLocks noGrp="1"/>
          </p:cNvSpPr>
          <p:nvPr>
            <p:ph type="body" sz="quarter" idx="11"/>
          </p:nvPr>
        </p:nvSpPr>
        <p:spPr/>
        <p:txBody>
          <a:bodyPr/>
          <a:lstStyle/>
          <a:p>
            <a:r>
              <a:t>Al-Ma'idah 5:91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وَأَطِيعُوا۟ ٱللَّهَ وَأَطِيعُوا۟ ٱلرَّسُولَ وَٱحْذَرُوا۟ ۚ فَإِن تَوَلَّيْتُمْ فَٱعْلَمُوٓا۟ أَنَّمَا عَلَىٰ رَسُولِنَا ٱلْبَلَـٰغُ ٱلْمُبِينُ</a:t>
            </a:r>
          </a:p>
          <a:p>
            <a:pPr>
              <a:lnSpc>
                <a:spcPct val="100000"/>
              </a:lnSpc>
              <a:defRPr sz="2400">
                <a:solidFill>
                  <a:srgbClr val="3E5E5C"/>
                </a:solidFill>
                <a:latin typeface="Calibri"/>
              </a:defRPr>
            </a:pPr>
            <a:r>
              <a:t>And obey Allah and obey the Apostle, and beware; but if you turn your backs, then know that Our Apostle’s duty is only to communicate in clear terms.</a:t>
            </a:r>
          </a:p>
        </p:txBody>
      </p:sp>
      <p:sp>
        <p:nvSpPr>
          <p:cNvPr id="3" name="Text Placeholder 2"/>
          <p:cNvSpPr>
            <a:spLocks noGrp="1"/>
          </p:cNvSpPr>
          <p:nvPr>
            <p:ph type="body" sz="quarter" idx="11"/>
          </p:nvPr>
        </p:nvSpPr>
        <p:spPr/>
        <p:txBody>
          <a:bodyPr/>
          <a:lstStyle/>
          <a:p>
            <a:r>
              <a:t>Al-Ma'idah 5:92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لَيْسَ عَلَى ٱلَّذِينَ ءَامَنُوا۟ وَعَمِلُوا۟ ٱلصَّـٰلِحَـٰتِ جُنَاحٌ فِيمَا طَعِمُوٓا۟ إِذَا مَا ٱتَّقَوا۟ وَّءَامَنُوا۟ وَعَمِلُوا۟ ٱلصَّـٰلِحَـٰتِ ثُمَّ ٱتَّقَوا۟ وَّءَامَنُوا۟ ثُمَّ ٱتَّقَوا۟ وَّأَحْسَنُوا۟ ۗ وَٱللَّهُ يُحِبُّ ٱلْمُحْسِنِينَ</a:t>
            </a:r>
          </a:p>
          <a:p>
            <a:pPr>
              <a:lnSpc>
                <a:spcPct val="100000"/>
              </a:lnSpc>
              <a:defRPr sz="2400">
                <a:solidFill>
                  <a:srgbClr val="3E5E5C"/>
                </a:solidFill>
                <a:latin typeface="Calibri"/>
              </a:defRPr>
            </a:pPr>
            <a:r>
              <a:t>There will be no sin upon those who have faith and do righteous deeds in regard to what they have eaten [in the past] so long as they are Godwary and faithful and do righteous deeds, and are further Godwary and faithful, and are further Godwary and virtuous. And Allah loves the virtuous.</a:t>
            </a:r>
          </a:p>
        </p:txBody>
      </p:sp>
      <p:sp>
        <p:nvSpPr>
          <p:cNvPr id="3" name="Text Placeholder 2"/>
          <p:cNvSpPr>
            <a:spLocks noGrp="1"/>
          </p:cNvSpPr>
          <p:nvPr>
            <p:ph type="body" sz="quarter" idx="11"/>
          </p:nvPr>
        </p:nvSpPr>
        <p:spPr/>
        <p:txBody>
          <a:bodyPr/>
          <a:lstStyle/>
          <a:p>
            <a:r>
              <a:t>Al-Ma'idah 5:93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لَيَبْلُوَنَّكُمُ ٱللَّهُ بِشَىْءٍ مِّنَ ٱلصَّيْدِ تَنَالُهُۥٓ أَيْدِيكُمْ وَرِمَاحُكُمْ لِيَعْلَمَ ٱللَّهُ مَن يَخَافُهُۥ بِٱلْغَيْبِ ۚ فَمَنِ ٱعْتَدَىٰ بَعْدَ ذَٰلِكَ فَلَهُۥ عَذَابٌ أَلِيمٌ</a:t>
            </a:r>
          </a:p>
          <a:p>
            <a:pPr>
              <a:lnSpc>
                <a:spcPct val="100000"/>
              </a:lnSpc>
              <a:defRPr sz="2400">
                <a:solidFill>
                  <a:srgbClr val="3E5E5C"/>
                </a:solidFill>
                <a:latin typeface="Calibri"/>
              </a:defRPr>
            </a:pPr>
            <a:r>
              <a:t>O you who have faith! Allah will surely test you with some of the game within the reach of your hands and spears, so that Allah may know those who fear Him in secret. So whoever transgresses after that, there is a painful punishment for him.</a:t>
            </a:r>
          </a:p>
        </p:txBody>
      </p:sp>
      <p:sp>
        <p:nvSpPr>
          <p:cNvPr id="3" name="Text Placeholder 2"/>
          <p:cNvSpPr>
            <a:spLocks noGrp="1"/>
          </p:cNvSpPr>
          <p:nvPr>
            <p:ph type="body" sz="quarter" idx="11"/>
          </p:nvPr>
        </p:nvSpPr>
        <p:spPr/>
        <p:txBody>
          <a:bodyPr/>
          <a:lstStyle/>
          <a:p>
            <a:r>
              <a:t>Al-Ma'idah 5:94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يَـٰٓأَيُّهَا ٱلَّذِينَ ءَامَنُوا۟ لَا تَقْتُلُوا۟ ٱلصَّيْدَ وَأَنتُمْ حُرُمٌ ۚ وَمَن قَتَلَهُۥ مِنكُم مُّتَعَمِّدًا فَجَزَآءٌ مِّثْلُ مَا قَتَلَ مِنَ ٱلنَّعَمِ يَحْكُمُ بِهِۦ ذَوَا عَدْلٍ مِّنكُمْ هَدْيًۢا بَـٰلِغَ ٱلْكَعْبَةِ أَوْ كَفَّـٰرَةٌ طَعَامُ مَسَـٰكِينَ أَوْ عَدْلُ ذَٰلِكَ صِيَامًا لِّيَذُوقَ وَبَالَ أَمْرِهِۦ  ۔ۗ</a:t>
            </a:r>
          </a:p>
          <a:p>
            <a:pPr>
              <a:lnSpc>
                <a:spcPct val="100000"/>
              </a:lnSpc>
              <a:defRPr sz="2400">
                <a:solidFill>
                  <a:srgbClr val="3E5E5C"/>
                </a:solidFill>
                <a:latin typeface="Calibri"/>
              </a:defRPr>
            </a:pPr>
            <a:r>
              <a:t>O you who have faith! Do not kill any game when you are in pilgrim sanctity. Should any of you kill it intentionally, its atonement, the counterpart from cattle of what he has killed, as judged by two fair men among you, will be an offering brought to the Ka‘bah, or an atonement by feeding needy persons, or its equivalent in fasting, that he may taste the untoward consequences of his conduct.</a:t>
            </a:r>
          </a:p>
        </p:txBody>
      </p:sp>
      <p:sp>
        <p:nvSpPr>
          <p:cNvPr id="3" name="Text Placeholder 2"/>
          <p:cNvSpPr>
            <a:spLocks noGrp="1"/>
          </p:cNvSpPr>
          <p:nvPr>
            <p:ph type="body" sz="quarter" idx="11"/>
          </p:nvPr>
        </p:nvSpPr>
        <p:spPr/>
        <p:txBody>
          <a:bodyPr/>
          <a:lstStyle/>
          <a:p>
            <a:r>
              <a:t>Al-Ma'idah 5:95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عَفَا ٱللَّهُ عَمَّا سَلَفَ ۚ وَمَنْ عَادَ فَيَنتَقِمُ ٱللَّهُ مِنْهُ ۗ وَٱللَّهُ عَزِيزٌ ذُو ٱنتِقَامٍ</a:t>
            </a:r>
          </a:p>
          <a:p>
            <a:pPr>
              <a:lnSpc>
                <a:spcPct val="100000"/>
              </a:lnSpc>
              <a:defRPr sz="2400">
                <a:solidFill>
                  <a:srgbClr val="3E5E5C"/>
                </a:solidFill>
                <a:latin typeface="Calibri"/>
              </a:defRPr>
            </a:pPr>
            <a:r>
              <a:t>Allah has excused what is already past; but should anyone resume, Allah shall take vengeance on him, for Allah is all-mighty, avenger.</a:t>
            </a:r>
          </a:p>
        </p:txBody>
      </p:sp>
      <p:sp>
        <p:nvSpPr>
          <p:cNvPr id="3" name="Text Placeholder 2"/>
          <p:cNvSpPr>
            <a:spLocks noGrp="1"/>
          </p:cNvSpPr>
          <p:nvPr>
            <p:ph type="body" sz="quarter" idx="11"/>
          </p:nvPr>
        </p:nvSpPr>
        <p:spPr/>
        <p:txBody>
          <a:bodyPr/>
          <a:lstStyle/>
          <a:p>
            <a:r>
              <a:t>Al-Ma'idah 5:95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أُحِلَّ لَكُمْ صَيْدُ ٱلْبَحْرِ وَطَعَامُهُۥ مَتَـٰعًا لَّكُمْ وَلِلسَّيَّارَةِ ۖ وَحُرِّمَ عَلَيْكُمْ صَيْدُ ٱلْبَرِّ مَا دُمْتُمْ حُرُمًا ۗ وَٱتَّقُوا۟ ٱللَّهَ ٱلَّذِىٓ إِلَيْهِ تُحْشَرُونَ</a:t>
            </a:r>
          </a:p>
          <a:p>
            <a:pPr>
              <a:lnSpc>
                <a:spcPct val="100000"/>
              </a:lnSpc>
              <a:defRPr sz="2400">
                <a:solidFill>
                  <a:srgbClr val="3E5E5C"/>
                </a:solidFill>
                <a:latin typeface="Calibri"/>
              </a:defRPr>
            </a:pPr>
            <a:r>
              <a:t>You are permitted the game of the sea and its food, a provision for you and for the caravans, but you are forbidden the game of the land so long as you remain in pilgrim sanctity, and be wary of Allah toward whom you will be gathered.</a:t>
            </a:r>
          </a:p>
        </p:txBody>
      </p:sp>
      <p:sp>
        <p:nvSpPr>
          <p:cNvPr id="3" name="Text Placeholder 2"/>
          <p:cNvSpPr>
            <a:spLocks noGrp="1"/>
          </p:cNvSpPr>
          <p:nvPr>
            <p:ph type="body" sz="quarter" idx="11"/>
          </p:nvPr>
        </p:nvSpPr>
        <p:spPr/>
        <p:txBody>
          <a:bodyPr/>
          <a:lstStyle/>
          <a:p>
            <a:r>
              <a:t>Al-Ma'idah 5:96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إِذَا قُمْتُمْ إِلَى ٱلصَّلَوٰةِ فَٱغْسِلُوا۟ وُجُوهَكُمْ وَأَيْدِيَكُمْ إِلَى ٱلْمَرَافِقِ وَٱمْسَحُوا۟ بِرُءُوسِكُمْ وَأَرْجُلَكُمْ إِلَى ٱلْكَعْبَيْنِ ۚ وَإِن كُنتُمْ جُنُبًا فَٱطَّهَّرُوا۟  ۔ۚ</a:t>
            </a:r>
          </a:p>
          <a:p>
            <a:pPr>
              <a:lnSpc>
                <a:spcPct val="100000"/>
              </a:lnSpc>
              <a:defRPr sz="2400">
                <a:solidFill>
                  <a:srgbClr val="3E5E5C"/>
                </a:solidFill>
                <a:latin typeface="Calibri"/>
              </a:defRPr>
            </a:pPr>
            <a:r>
              <a:t>O you who have faith! When you stand up for prayer, wash your faces and your hands up to the elbows, and wipe a part of your heads and your feet, up to the ankles. If you are junub, purify yourselves.</a:t>
            </a:r>
          </a:p>
        </p:txBody>
      </p:sp>
      <p:sp>
        <p:nvSpPr>
          <p:cNvPr id="3" name="Text Placeholder 2"/>
          <p:cNvSpPr>
            <a:spLocks noGrp="1"/>
          </p:cNvSpPr>
          <p:nvPr>
            <p:ph type="body" sz="quarter" idx="11"/>
          </p:nvPr>
        </p:nvSpPr>
        <p:spPr/>
        <p:txBody>
          <a:bodyPr/>
          <a:lstStyle/>
          <a:p>
            <a:r>
              <a:t>Al-Ma'idah 5:6 (Part 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جَعَلَ ٱللَّهُ ٱلْكَعْبَةَ ٱلْبَيْتَ ٱلْحَرَامَ قِيَـٰمًا لِّلنَّاسِ وَٱلشَّهْرَ ٱلْحَرَامَ وَٱلْهَدْىَ وَٱلْقَلَـٰٓئِدَ ۚ ذَٰلِكَ لِتَعْلَمُوٓا۟ أَنَّ ٱللَّهَ يَعْلَمُ مَا فِى ٱلسَّمَـٰوَٰتِ وَمَا فِى ٱلْأَرْضِ وَأَنَّ ٱللَّهَ بِكُلِّ شَىْءٍ عَلِيمٌ</a:t>
            </a:r>
          </a:p>
          <a:p>
            <a:pPr>
              <a:lnSpc>
                <a:spcPct val="100000"/>
              </a:lnSpc>
              <a:defRPr sz="2400">
                <a:solidFill>
                  <a:srgbClr val="3E5E5C"/>
                </a:solidFill>
                <a:latin typeface="Calibri"/>
              </a:defRPr>
            </a:pPr>
            <a:r>
              <a:t>Allah has made the Ka‘bah, the Sacred House, a [means of] sustentation for mankind, and [also] the sacred month, the offering and the garlands, so that you may know that Allah knows whatever there is in the heavens and whatever there is in the earth, and that Allah has knowledge of all things.</a:t>
            </a:r>
          </a:p>
        </p:txBody>
      </p:sp>
      <p:sp>
        <p:nvSpPr>
          <p:cNvPr id="3" name="Text Placeholder 2"/>
          <p:cNvSpPr>
            <a:spLocks noGrp="1"/>
          </p:cNvSpPr>
          <p:nvPr>
            <p:ph type="body" sz="quarter" idx="11"/>
          </p:nvPr>
        </p:nvSpPr>
        <p:spPr/>
        <p:txBody>
          <a:bodyPr/>
          <a:lstStyle/>
          <a:p>
            <a:r>
              <a:t>Al-Ma'idah 5:97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ٱعْلَمُوٓا۟ أَنَّ ٱللَّهَ شَدِيدُ ٱلْعِقَابِ وَأَنَّ ٱللَّهَ غَفُورٌ رَّحِيمٌ</a:t>
            </a:r>
          </a:p>
          <a:p>
            <a:pPr>
              <a:lnSpc>
                <a:spcPct val="100000"/>
              </a:lnSpc>
              <a:defRPr sz="2400">
                <a:solidFill>
                  <a:srgbClr val="3E5E5C"/>
                </a:solidFill>
                <a:latin typeface="Calibri"/>
              </a:defRPr>
            </a:pPr>
            <a:r>
              <a:t>Know that Allah is severe in retribution, and that Allah is all-forgiving, all-merciful.</a:t>
            </a:r>
          </a:p>
        </p:txBody>
      </p:sp>
      <p:sp>
        <p:nvSpPr>
          <p:cNvPr id="3" name="Text Placeholder 2"/>
          <p:cNvSpPr>
            <a:spLocks noGrp="1"/>
          </p:cNvSpPr>
          <p:nvPr>
            <p:ph type="body" sz="quarter" idx="11"/>
          </p:nvPr>
        </p:nvSpPr>
        <p:spPr/>
        <p:txBody>
          <a:bodyPr/>
          <a:lstStyle/>
          <a:p>
            <a:r>
              <a:t>Al-Ma'idah 5:98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عَلَى ٱلرَّسُولِ إِلَّا ٱلْبَلَـٰغُ ۗ وَٱللَّهُ يَعْلَمُ مَا تُبْدُونَ وَمَا تَكْتُمُونَ</a:t>
            </a:r>
          </a:p>
          <a:p>
            <a:pPr>
              <a:lnSpc>
                <a:spcPct val="100000"/>
              </a:lnSpc>
              <a:defRPr sz="2400">
                <a:solidFill>
                  <a:srgbClr val="3E5E5C"/>
                </a:solidFill>
                <a:latin typeface="Calibri"/>
              </a:defRPr>
            </a:pPr>
            <a:r>
              <a:t>The Apostle’s duty is only to communicate and Allah knows whatever you disclose and whatever you conceal.</a:t>
            </a:r>
          </a:p>
        </p:txBody>
      </p:sp>
      <p:sp>
        <p:nvSpPr>
          <p:cNvPr id="3" name="Text Placeholder 2"/>
          <p:cNvSpPr>
            <a:spLocks noGrp="1"/>
          </p:cNvSpPr>
          <p:nvPr>
            <p:ph type="body" sz="quarter" idx="11"/>
          </p:nvPr>
        </p:nvSpPr>
        <p:spPr/>
        <p:txBody>
          <a:bodyPr/>
          <a:lstStyle/>
          <a:p>
            <a:r>
              <a:t>Al-Ma'idah 5:99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لَّا يَسْتَوِى ٱلْخَبِيثُ وَٱلطَّيِّبُ وَلَوْ أَعْجَبَكَ كَثْرَةُ ٱلْخَبِيثِ ۚ فَٱتَّقُوا۟ ٱللَّهَ يَـٰٓأُو۟لِى ٱلْأَلْبَـٰبِ لَعَلَّكُمْ تُفْلِحُونَ</a:t>
            </a:r>
          </a:p>
          <a:p>
            <a:pPr>
              <a:lnSpc>
                <a:spcPct val="100000"/>
              </a:lnSpc>
              <a:defRPr sz="2400">
                <a:solidFill>
                  <a:srgbClr val="3E5E5C"/>
                </a:solidFill>
                <a:latin typeface="Calibri"/>
              </a:defRPr>
            </a:pPr>
            <a:r>
              <a:t>Say, ‘The good and the bad are not equal, though the abundance of the bad should amaze you.’ So be wary of Allah, O you who possess intellect, so that you may be felicitous!</a:t>
            </a:r>
          </a:p>
        </p:txBody>
      </p:sp>
      <p:sp>
        <p:nvSpPr>
          <p:cNvPr id="3" name="Text Placeholder 2"/>
          <p:cNvSpPr>
            <a:spLocks noGrp="1"/>
          </p:cNvSpPr>
          <p:nvPr>
            <p:ph type="body" sz="quarter" idx="11"/>
          </p:nvPr>
        </p:nvSpPr>
        <p:spPr/>
        <p:txBody>
          <a:bodyPr/>
          <a:lstStyle/>
          <a:p>
            <a:r>
              <a:t>Al-Ma'idah 5:100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لَا تَسْـَٔلُوا۟ عَنْ أَشْيَآءَ إِن تُبْدَ لَكُمْ تَسُؤْكُمْ وَإِن تَسْـَٔلُوا۟ عَنْهَا حِينَ يُنَزَّلُ ٱلْقُرْءَانُ تُبْدَ لَكُمْ عَفَا ٱللَّهُ عَنْهَا ۗ وَٱللَّهُ غَفُورٌ حَلِيمٌ</a:t>
            </a:r>
          </a:p>
          <a:p>
            <a:pPr>
              <a:lnSpc>
                <a:spcPct val="100000"/>
              </a:lnSpc>
              <a:defRPr sz="2400">
                <a:solidFill>
                  <a:srgbClr val="3E5E5C"/>
                </a:solidFill>
                <a:latin typeface="Calibri"/>
              </a:defRPr>
            </a:pPr>
            <a:r>
              <a:t>O you who have faith! Do not ask about things, which, if they are disclosed to you, will upset you. Yet if you ask about them while the Quran is being sent down, they shall be disclosed to you. Allah has excused it, and Allah is all-forgiving, all-forbearing.</a:t>
            </a:r>
          </a:p>
        </p:txBody>
      </p:sp>
      <p:sp>
        <p:nvSpPr>
          <p:cNvPr id="3" name="Text Placeholder 2"/>
          <p:cNvSpPr>
            <a:spLocks noGrp="1"/>
          </p:cNvSpPr>
          <p:nvPr>
            <p:ph type="body" sz="quarter" idx="11"/>
          </p:nvPr>
        </p:nvSpPr>
        <p:spPr/>
        <p:txBody>
          <a:bodyPr/>
          <a:lstStyle/>
          <a:p>
            <a:r>
              <a:t>Al-Ma'idah 5:101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سَأَلَهَا قَوْمٌ مِّن قَبْلِكُمْ ثُمَّ أَصْبَحُوا۟ بِهَا كَـٰفِرِينَ</a:t>
            </a:r>
          </a:p>
          <a:p>
            <a:pPr>
              <a:lnSpc>
                <a:spcPct val="100000"/>
              </a:lnSpc>
              <a:defRPr sz="2400">
                <a:solidFill>
                  <a:srgbClr val="3E5E5C"/>
                </a:solidFill>
                <a:latin typeface="Calibri"/>
              </a:defRPr>
            </a:pPr>
            <a:r>
              <a:t>Certainly some people asked about them before you and then came to disbelieve in them.</a:t>
            </a:r>
          </a:p>
        </p:txBody>
      </p:sp>
      <p:sp>
        <p:nvSpPr>
          <p:cNvPr id="3" name="Text Placeholder 2"/>
          <p:cNvSpPr>
            <a:spLocks noGrp="1"/>
          </p:cNvSpPr>
          <p:nvPr>
            <p:ph type="body" sz="quarter" idx="11"/>
          </p:nvPr>
        </p:nvSpPr>
        <p:spPr/>
        <p:txBody>
          <a:bodyPr/>
          <a:lstStyle/>
          <a:p>
            <a:r>
              <a:t>Al-Ma'idah 5:102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جَعَلَ ٱللَّهُ مِنۢ بَحِيرَةٍ وَلَا سَآئِبَةٍ وَلَا وَصِيلَةٍ وَلَا حَامٍ ۙ وَلَـٰكِنَّ ٱلَّذِينَ كَفَرُوا۟ يَفْتَرُونَ عَلَى ٱللَّهِ ٱلْكَذِبَ ۖ وَأَكْثَرُهُمْ لَا يَعْقِلُونَ</a:t>
            </a:r>
          </a:p>
          <a:p>
            <a:pPr>
              <a:lnSpc>
                <a:spcPct val="100000"/>
              </a:lnSpc>
              <a:defRPr sz="2400">
                <a:solidFill>
                  <a:srgbClr val="3E5E5C"/>
                </a:solidFill>
                <a:latin typeface="Calibri"/>
              </a:defRPr>
            </a:pPr>
            <a:r>
              <a:t>Allah has not prescribed any such thing as Bahirah, Sa’ibah, Waseelah, or Haam; but those who are faithless fabricate lies against Allah, and most of them do not exercise their reason.</a:t>
            </a:r>
          </a:p>
        </p:txBody>
      </p:sp>
      <p:sp>
        <p:nvSpPr>
          <p:cNvPr id="3" name="Text Placeholder 2"/>
          <p:cNvSpPr>
            <a:spLocks noGrp="1"/>
          </p:cNvSpPr>
          <p:nvPr>
            <p:ph type="body" sz="quarter" idx="11"/>
          </p:nvPr>
        </p:nvSpPr>
        <p:spPr/>
        <p:txBody>
          <a:bodyPr/>
          <a:lstStyle/>
          <a:p>
            <a:r>
              <a:t>Al-Ma'idah 5:103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تَعَالَوْا۟ إِلَىٰ مَآ أَنزَلَ ٱللَّهُ وَإِلَى ٱلرَّسُولِ قَالُوا۟ حَسْبُنَا مَا وَجَدْنَا عَلَيْهِ ءَابَآءَنَآ ۚ أَوَلَوْ كَانَ ءَابَآؤُهُمْ لَا يَعْلَمُونَ شَيْـًٔا وَلَا يَهْتَدُونَ</a:t>
            </a:r>
          </a:p>
          <a:p>
            <a:pPr>
              <a:lnSpc>
                <a:spcPct val="100000"/>
              </a:lnSpc>
              <a:defRPr sz="2400">
                <a:solidFill>
                  <a:srgbClr val="3E5E5C"/>
                </a:solidFill>
                <a:latin typeface="Calibri"/>
              </a:defRPr>
            </a:pPr>
            <a:r>
              <a:t>When they are told, ‘Come to what Allah has sent down and [come] to the Apostle,’ they say, ‘Sufficient for us is what we have found our fathers following.’ What, even if their fathers did not know anything and were not guided?!</a:t>
            </a:r>
          </a:p>
        </p:txBody>
      </p:sp>
      <p:sp>
        <p:nvSpPr>
          <p:cNvPr id="3" name="Text Placeholder 2"/>
          <p:cNvSpPr>
            <a:spLocks noGrp="1"/>
          </p:cNvSpPr>
          <p:nvPr>
            <p:ph type="body" sz="quarter" idx="11"/>
          </p:nvPr>
        </p:nvSpPr>
        <p:spPr/>
        <p:txBody>
          <a:bodyPr/>
          <a:lstStyle/>
          <a:p>
            <a:r>
              <a:t>Al-Ma'idah 5:104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عَلَيْكُمْ أَنفُسَكُمْ ۖ لَا يَضُرُّكُم مَّن ضَلَّ إِذَا ٱهْتَدَيْتُمْ ۚ إِلَى ٱللَّهِ مَرْجِعُكُمْ جَمِيعًا فَيُنَبِّئُكُم بِمَا كُنتُمْ تَعْمَلُونَ</a:t>
            </a:r>
          </a:p>
          <a:p>
            <a:pPr>
              <a:lnSpc>
                <a:spcPct val="100000"/>
              </a:lnSpc>
              <a:defRPr sz="2400">
                <a:solidFill>
                  <a:srgbClr val="3E5E5C"/>
                </a:solidFill>
                <a:latin typeface="Calibri"/>
              </a:defRPr>
            </a:pPr>
            <a:r>
              <a:t>O you who have faith! Take care of your own souls. He who strays cannot hurt you if you are guided. To Allah will be the return of you all, whereat He will inform you concerning what you used to do.</a:t>
            </a:r>
          </a:p>
        </p:txBody>
      </p:sp>
      <p:sp>
        <p:nvSpPr>
          <p:cNvPr id="3" name="Text Placeholder 2"/>
          <p:cNvSpPr>
            <a:spLocks noGrp="1"/>
          </p:cNvSpPr>
          <p:nvPr>
            <p:ph type="body" sz="quarter" idx="11"/>
          </p:nvPr>
        </p:nvSpPr>
        <p:spPr/>
        <p:txBody>
          <a:bodyPr/>
          <a:lstStyle/>
          <a:p>
            <a:r>
              <a:t>Al-Ma'idah 5:105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ٱلَّذِينَ ءَامَنُوا۟ شَهَـٰدَةُ بَيْنِكُمْ إِذَا حَضَرَ أَحَدَكُمُ ٱلْمَوْتُ حِينَ ٱلْوَصِيَّةِ ٱثْنَانِ ذَوَا عَدْلٍ مِّنكُمْ أَوْ ءَاخَرَانِ مِنْ غَيْرِكُمْ إِنْ أَنتُمْ ضَرَبْتُمْ فِى ٱلْأَرْضِ فَأَصَـٰبَتْكُم مُّصِيبَةُ ٱلْمَوْتِ  ۔ۚ</a:t>
            </a:r>
          </a:p>
          <a:p>
            <a:pPr>
              <a:lnSpc>
                <a:spcPct val="100000"/>
              </a:lnSpc>
              <a:defRPr sz="2400">
                <a:solidFill>
                  <a:srgbClr val="3E5E5C"/>
                </a:solidFill>
                <a:latin typeface="Calibri"/>
              </a:defRPr>
            </a:pPr>
            <a:r>
              <a:t>O you who have faith! The witness between you, when death approaches any of you, while making a bequest, shall be two fair men from among yourselves—or two from among others, if you are journeying in the land and the affliction of death visits you.</a:t>
            </a:r>
          </a:p>
        </p:txBody>
      </p:sp>
      <p:sp>
        <p:nvSpPr>
          <p:cNvPr id="3" name="Text Placeholder 2"/>
          <p:cNvSpPr>
            <a:spLocks noGrp="1"/>
          </p:cNvSpPr>
          <p:nvPr>
            <p:ph type="body" sz="quarter" idx="11"/>
          </p:nvPr>
        </p:nvSpPr>
        <p:spPr/>
        <p:txBody>
          <a:bodyPr/>
          <a:lstStyle/>
          <a:p>
            <a:r>
              <a:t>Al-Ma'idah 5:106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  وَإِن كُنتُم مَّرْضَىٰٓ أَوْ عَلَىٰ سَفَرٍ أَوْ جَآءَ أَحَدٌ مِّنكُم مِّنَ ٱلْغَآئِطِ أَوْ لَـٰمَسْتُمُ ٱلنِّسَآءَ فَلَمْ تَجِدُوا۟ مَآءً فَتَيَمَّمُوا۟ صَعِيدًا طَيِّبًا فَٱمْسَحُوا۟ بِوُجُوهِكُمْ وَأَيْدِيكُم مِّنْهُ  ۔ۚ</a:t>
            </a:r>
          </a:p>
          <a:p>
            <a:pPr>
              <a:lnSpc>
                <a:spcPct val="100000"/>
              </a:lnSpc>
              <a:defRPr sz="2400">
                <a:solidFill>
                  <a:srgbClr val="3E5E5C"/>
                </a:solidFill>
                <a:latin typeface="Calibri"/>
              </a:defRPr>
            </a:pPr>
            <a:r>
              <a:t>But if you are sick, or on a journey, or any of you has come from the toilet, or you have touched women, and you cannot find water, then make tayammum with clean ground and wipe a part of your faces and your hands with it.</a:t>
            </a:r>
          </a:p>
        </p:txBody>
      </p:sp>
      <p:sp>
        <p:nvSpPr>
          <p:cNvPr id="3" name="Text Placeholder 2"/>
          <p:cNvSpPr>
            <a:spLocks noGrp="1"/>
          </p:cNvSpPr>
          <p:nvPr>
            <p:ph type="body" sz="quarter" idx="11"/>
          </p:nvPr>
        </p:nvSpPr>
        <p:spPr/>
        <p:txBody>
          <a:bodyPr/>
          <a:lstStyle/>
          <a:p>
            <a:r>
              <a:t>Al-Ma'idah 5:6 (Part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  تَحْبِسُونَهُمَا مِنۢ بَعْدِ ٱلصَّلَوٰةِ فَيُقْسِمَانِ بِٱللَّهِ إِنِ ٱرْتَبْتُمْ لَا نَشْتَرِى بِهِۦ ثَمَنًا وَلَوْ كَانَ ذَا قُرْبَىٰ ۙ وَلَا نَكْتُمُ شَهَـٰدَةَ ٱللَّهِ إِنَّآ إِذًا لَّمِنَ ٱلْـَٔاثِمِينَ</a:t>
            </a:r>
          </a:p>
          <a:p>
            <a:pPr>
              <a:lnSpc>
                <a:spcPct val="100000"/>
              </a:lnSpc>
              <a:defRPr sz="2400">
                <a:solidFill>
                  <a:srgbClr val="3E5E5C"/>
                </a:solidFill>
                <a:latin typeface="Calibri"/>
              </a:defRPr>
            </a:pPr>
            <a:r>
              <a:t>You shall detain the two of them after the prayer, and, if you have any doubt, they shall vow by Allah, ‘We will not sell it for any gain, even if it were a relative, nor will we conceal the testimony of Allah, for then we would indeed be among the sinners.’</a:t>
            </a:r>
          </a:p>
        </p:txBody>
      </p:sp>
      <p:sp>
        <p:nvSpPr>
          <p:cNvPr id="3" name="Text Placeholder 2"/>
          <p:cNvSpPr>
            <a:spLocks noGrp="1"/>
          </p:cNvSpPr>
          <p:nvPr>
            <p:ph type="body" sz="quarter" idx="11"/>
          </p:nvPr>
        </p:nvSpPr>
        <p:spPr/>
        <p:txBody>
          <a:bodyPr/>
          <a:lstStyle/>
          <a:p>
            <a:r>
              <a:t>Al-Ma'idah 5:106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فَإِنْ عُثِرَ عَلَىٰٓ أَنَّهُمَا ٱسْتَحَقَّآ إِثْمًا فَـَٔاخَرَانِ يَقُومَانِ مَقَامَهُمَا مِنَ ٱلَّذِينَ ٱسْتَحَقَّ عَلَيْهِمُ ٱلْأَوْلَيَـٰنِ فَيُقْسِمَانِ بِٱللَّهِ لَشَهَـٰدَتُنَآ أَحَقُّ مِن شَهَـٰدَتِهِمَا وَمَا ٱعْتَدَيْنَآ إِنَّآ إِذًا لَّمِنَ ٱلظَّـٰلِمِينَ</a:t>
            </a:r>
          </a:p>
          <a:p>
            <a:pPr>
              <a:lnSpc>
                <a:spcPct val="100000"/>
              </a:lnSpc>
              <a:defRPr sz="2400">
                <a:solidFill>
                  <a:srgbClr val="3E5E5C"/>
                </a:solidFill>
                <a:latin typeface="Calibri"/>
              </a:defRPr>
            </a:pPr>
            <a:r>
              <a:t>But if it is found that both of them were guilty of a sin, then two others shall stand up in their place from among those nearest in kinship to the claimants and swear by Allah: ‘Our testimony is surely truer than their testimony, and we have not transgressed, for then we would indeed be among the wrongdoers.’</a:t>
            </a:r>
          </a:p>
        </p:txBody>
      </p:sp>
      <p:sp>
        <p:nvSpPr>
          <p:cNvPr id="3" name="Text Placeholder 2"/>
          <p:cNvSpPr>
            <a:spLocks noGrp="1"/>
          </p:cNvSpPr>
          <p:nvPr>
            <p:ph type="body" sz="quarter" idx="11"/>
          </p:nvPr>
        </p:nvSpPr>
        <p:spPr/>
        <p:txBody>
          <a:bodyPr/>
          <a:lstStyle/>
          <a:p>
            <a:r>
              <a:t>Al-Ma'idah 5:107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أَدْنَىٰٓ أَن يَأْتُوا۟ بِٱلشَّهَـٰدَةِ عَلَىٰ وَجْهِهَآ أَوْ يَخَافُوٓا۟ أَن تُرَدَّ أَيْمَـٰنٌۢ بَعْدَ أَيْمَـٰنِهِمْ ۗ وَٱتَّقُوا۟ ٱللَّهَ وَٱسْمَعُوا۟ ۗ وَٱللَّهُ لَا يَهْدِى ٱلْقَوْمَ ٱلْفَـٰسِقِينَ</a:t>
            </a:r>
          </a:p>
          <a:p>
            <a:pPr>
              <a:lnSpc>
                <a:spcPct val="100000"/>
              </a:lnSpc>
              <a:defRPr sz="2400">
                <a:solidFill>
                  <a:srgbClr val="3E5E5C"/>
                </a:solidFill>
                <a:latin typeface="Calibri"/>
              </a:defRPr>
            </a:pPr>
            <a:r>
              <a:t>That makes it likelier that they give the testimony in its genuine form, or fear that other oaths will be taken after their oaths. Be wary of Allah and listen, and Allah does not guide the transgressing lot.</a:t>
            </a:r>
          </a:p>
        </p:txBody>
      </p:sp>
      <p:sp>
        <p:nvSpPr>
          <p:cNvPr id="3" name="Text Placeholder 2"/>
          <p:cNvSpPr>
            <a:spLocks noGrp="1"/>
          </p:cNvSpPr>
          <p:nvPr>
            <p:ph type="body" sz="quarter" idx="11"/>
          </p:nvPr>
        </p:nvSpPr>
        <p:spPr/>
        <p:txBody>
          <a:bodyPr/>
          <a:lstStyle/>
          <a:p>
            <a:r>
              <a:t>Al-Ma'idah 5:108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يَجْمَعُ ٱللَّهُ ٱلرُّسُلَ فَيَقُولُ مَاذَآ أُجِبْتُمْ ۖ قَالُوا۟ لَا عِلْمَ لَنَآ ۖ إِنَّكَ أَنتَ عَلَّـٰمُ ٱلْغُيُوبِ</a:t>
            </a:r>
          </a:p>
          <a:p>
            <a:pPr>
              <a:lnSpc>
                <a:spcPct val="100000"/>
              </a:lnSpc>
              <a:defRPr sz="2400">
                <a:solidFill>
                  <a:srgbClr val="3E5E5C"/>
                </a:solidFill>
                <a:latin typeface="Calibri"/>
              </a:defRPr>
            </a:pPr>
            <a:r>
              <a:t>The day Allah will gather the apostles and say, ‘What was the response to you?’ They will say, ‘We have no knowledge. Indeed You are knower of all that is Unseen.’</a:t>
            </a:r>
          </a:p>
        </p:txBody>
      </p:sp>
      <p:sp>
        <p:nvSpPr>
          <p:cNvPr id="3" name="Text Placeholder 2"/>
          <p:cNvSpPr>
            <a:spLocks noGrp="1"/>
          </p:cNvSpPr>
          <p:nvPr>
            <p:ph type="body" sz="quarter" idx="11"/>
          </p:nvPr>
        </p:nvSpPr>
        <p:spPr/>
        <p:txBody>
          <a:bodyPr/>
          <a:lstStyle/>
          <a:p>
            <a:r>
              <a:t>Al-Ma'idah 5:109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إِذْ قَالَ ٱللَّهُ يَـٰعِيسَى ٱبْنَ مَرْيَمَ ٱذْكُرْ نِعْمَتِى عَلَيْكَ وَعَلَىٰ وَٰلِدَتِكَ إِذْ أَيَّدتُّكَ بِرُوحِ ٱلْقُدُسِ تُكَلِّمُ ٱلنَّاسَ فِى ٱلْمَهْدِ وَكَهْلًا ۖ وَإِذْ عَلَّمْتُكَ ٱلْكِتَـٰبَ وَٱلْحِكْمَةَ وَٱلتَّوْرَىٰةَ وَٱلْإِنجِيلَ  ۔ۖ</a:t>
            </a:r>
          </a:p>
          <a:p>
            <a:pPr>
              <a:lnSpc>
                <a:spcPct val="100000"/>
              </a:lnSpc>
              <a:defRPr sz="2400">
                <a:solidFill>
                  <a:srgbClr val="3E5E5C"/>
                </a:solidFill>
                <a:latin typeface="Calibri"/>
              </a:defRPr>
            </a:pPr>
            <a:r>
              <a:t>When Allah will say, O Jesus son of Mary, remember My blessing upon you and upon your mother, when I strengthened you with the Holy Spirit, so you would speak to the people in the cradle and in adulthood, and when I taught you the Book and wisdom, the Torah and the Evangel,</a:t>
            </a:r>
          </a:p>
        </p:txBody>
      </p:sp>
      <p:sp>
        <p:nvSpPr>
          <p:cNvPr id="3" name="Text Placeholder 2"/>
          <p:cNvSpPr>
            <a:spLocks noGrp="1"/>
          </p:cNvSpPr>
          <p:nvPr>
            <p:ph type="body" sz="quarter" idx="11"/>
          </p:nvPr>
        </p:nvSpPr>
        <p:spPr/>
        <p:txBody>
          <a:bodyPr/>
          <a:lstStyle/>
          <a:p>
            <a:r>
              <a:t>Al-Ma'idah 5:110 (Part 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  وَإِذْ تَخْلُقُ مِنَ ٱلطِّينِ كَهَيْـَٔةِ ٱلطَّيْرِ بِإِذْنِى فَتَنفُخُ فِيهَا فَتَكُونُ طَيْرًۢا بِإِذْنِى ۖ وَتُبْرِئُ ٱلْأَكْمَهَ وَٱلْأَبْرَصَ بِإِذْنِى ۖ وَإِذْ تُخْرِجُ ٱلْمَوْتَىٰ بِإِذْنِى  ۔ۖ</a:t>
            </a:r>
          </a:p>
          <a:p>
            <a:pPr>
              <a:lnSpc>
                <a:spcPct val="100000"/>
              </a:lnSpc>
              <a:defRPr sz="2400">
                <a:solidFill>
                  <a:srgbClr val="3E5E5C"/>
                </a:solidFill>
                <a:latin typeface="Calibri"/>
              </a:defRPr>
            </a:pPr>
            <a:r>
              <a:t>and when you would create from clay the form of a bird, with My leave, and you would breathe into it and it would become a bird, with My leave; and you would heal the blind and the leper, with My leave, and you would raise the dead, with My leave;</a:t>
            </a:r>
          </a:p>
        </p:txBody>
      </p:sp>
      <p:sp>
        <p:nvSpPr>
          <p:cNvPr id="3" name="Text Placeholder 2"/>
          <p:cNvSpPr>
            <a:spLocks noGrp="1"/>
          </p:cNvSpPr>
          <p:nvPr>
            <p:ph type="body" sz="quarter" idx="11"/>
          </p:nvPr>
        </p:nvSpPr>
        <p:spPr/>
        <p:txBody>
          <a:bodyPr/>
          <a:lstStyle/>
          <a:p>
            <a:r>
              <a:t>Al-Ma'idah 5:110 (Part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وَإِذْ كَفَفْتُ بَنِىٓ إِسْرَٰٓءِيلَ عَنكَ إِذْ جِئْتَهُم بِٱلْبَيِّنَـٰتِ فَقَالَ ٱلَّذِينَ كَفَرُوا۟ مِنْهُمْ إِنْ هَـٰذَآ إِلَّا سِحْرٌ مُّبِينٌ</a:t>
            </a:r>
          </a:p>
          <a:p>
            <a:pPr>
              <a:lnSpc>
                <a:spcPct val="100000"/>
              </a:lnSpc>
              <a:defRPr sz="2400">
                <a:solidFill>
                  <a:srgbClr val="3E5E5C"/>
                </a:solidFill>
                <a:latin typeface="Calibri"/>
              </a:defRPr>
            </a:pPr>
            <a:r>
              <a:t>and when I held off [the evil of] the Children of Israel from you when you brought them manifest proofs, whereat the faithless among them said, ‘This is nothing but plain magic.’</a:t>
            </a:r>
          </a:p>
        </p:txBody>
      </p:sp>
      <p:sp>
        <p:nvSpPr>
          <p:cNvPr id="3" name="Text Placeholder 2"/>
          <p:cNvSpPr>
            <a:spLocks noGrp="1"/>
          </p:cNvSpPr>
          <p:nvPr>
            <p:ph type="body" sz="quarter" idx="11"/>
          </p:nvPr>
        </p:nvSpPr>
        <p:spPr/>
        <p:txBody>
          <a:bodyPr/>
          <a:lstStyle/>
          <a:p>
            <a:r>
              <a:t>Al-Ma'idah 5:110 (Part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أَوْحَيْتُ إِلَى ٱلْحَوَارِيِّـۧنَ أَنْ ءَامِنُوا۟ بِى وَبِرَسُولِى قَالُوٓا۟ ءَامَنَّا وَٱشْهَدْ بِأَنَّنَا مُسْلِمُونَ</a:t>
            </a:r>
          </a:p>
          <a:p>
            <a:pPr>
              <a:lnSpc>
                <a:spcPct val="100000"/>
              </a:lnSpc>
              <a:defRPr sz="2400">
                <a:solidFill>
                  <a:srgbClr val="3E5E5C"/>
                </a:solidFill>
                <a:latin typeface="Calibri"/>
              </a:defRPr>
            </a:pPr>
            <a:r>
              <a:t>And when I inspired the Disciples, [saying], ‘Have faith in Me and My apostle,’ they said, ‘We have faith. Bear witness that we are Muslims.’</a:t>
            </a:r>
          </a:p>
        </p:txBody>
      </p:sp>
      <p:sp>
        <p:nvSpPr>
          <p:cNvPr id="3" name="Text Placeholder 2"/>
          <p:cNvSpPr>
            <a:spLocks noGrp="1"/>
          </p:cNvSpPr>
          <p:nvPr>
            <p:ph type="body" sz="quarter" idx="11"/>
          </p:nvPr>
        </p:nvSpPr>
        <p:spPr/>
        <p:txBody>
          <a:bodyPr/>
          <a:lstStyle/>
          <a:p>
            <a:r>
              <a:t>Al-Ma'idah 5:111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ٱلْحَوَارِيُّونَ يَـٰعِيسَى ٱبْنَ مَرْيَمَ هَلْ يَسْتَطِيعُ رَبُّكَ أَن يُنَزِّلَ عَلَيْنَا مَآئِدَةً مِّنَ ٱلسَّمَآءِ ۖ قَالَ ٱتَّقُوا۟ ٱللَّهَ إِن كُنتُم مُّؤْمِنِينَ</a:t>
            </a:r>
          </a:p>
          <a:p>
            <a:pPr>
              <a:lnSpc>
                <a:spcPct val="100000"/>
              </a:lnSpc>
              <a:defRPr sz="2400">
                <a:solidFill>
                  <a:srgbClr val="3E5E5C"/>
                </a:solidFill>
                <a:latin typeface="Calibri"/>
              </a:defRPr>
            </a:pPr>
            <a:r>
              <a:t>When the Disciples said, ‘O Jesus son of Mary! Can your Lord send down to us a table from the sky?’ Said he, ‘Be wary of Allah, should you be faithful.’</a:t>
            </a:r>
          </a:p>
        </p:txBody>
      </p:sp>
      <p:sp>
        <p:nvSpPr>
          <p:cNvPr id="3" name="Text Placeholder 2"/>
          <p:cNvSpPr>
            <a:spLocks noGrp="1"/>
          </p:cNvSpPr>
          <p:nvPr>
            <p:ph type="body" sz="quarter" idx="11"/>
          </p:nvPr>
        </p:nvSpPr>
        <p:spPr/>
        <p:txBody>
          <a:bodyPr/>
          <a:lstStyle/>
          <a:p>
            <a:r>
              <a:t>Al-Ma'idah 5:112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نُرِيدُ أَن نَّأْكُلَ مِنْهَا وَتَطْمَئِنَّ قُلُوبُنَا وَنَعْلَمَ أَن قَدْ صَدَقْتَنَا وَنَكُونَ عَلَيْهَا مِنَ ٱلشَّـٰهِدِينَ</a:t>
            </a:r>
          </a:p>
          <a:p>
            <a:pPr>
              <a:lnSpc>
                <a:spcPct val="100000"/>
              </a:lnSpc>
              <a:defRPr sz="2400">
                <a:solidFill>
                  <a:srgbClr val="3E5E5C"/>
                </a:solidFill>
                <a:latin typeface="Calibri"/>
              </a:defRPr>
            </a:pPr>
            <a:r>
              <a:t>They said, ‘We desire to eat from it, and our hearts will be at rest: we shall know that you have told us the truth, and we shall be among the witnesses to it.’</a:t>
            </a:r>
          </a:p>
        </p:txBody>
      </p:sp>
      <p:sp>
        <p:nvSpPr>
          <p:cNvPr id="3" name="Text Placeholder 2"/>
          <p:cNvSpPr>
            <a:spLocks noGrp="1"/>
          </p:cNvSpPr>
          <p:nvPr>
            <p:ph type="body" sz="quarter" idx="11"/>
          </p:nvPr>
        </p:nvSpPr>
        <p:spPr/>
        <p:txBody>
          <a:bodyPr/>
          <a:lstStyle/>
          <a:p>
            <a:r>
              <a:t>Al-Ma'idah 5:113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مَا يُرِيدُ ٱللَّهُ لِيَجْعَلَ عَلَيْكُم مِّنْ حَرَجٍ وَلَـٰكِن يُرِيدُ لِيُطَهِّرَكُمْ وَلِيُتِمَّ نِعْمَتَهُۥ عَلَيْكُمْ لَعَلَّكُمْ تَشْكُرُونَ</a:t>
            </a:r>
          </a:p>
          <a:p>
            <a:pPr>
              <a:lnSpc>
                <a:spcPct val="100000"/>
              </a:lnSpc>
              <a:defRPr sz="2400">
                <a:solidFill>
                  <a:srgbClr val="3E5E5C"/>
                </a:solidFill>
                <a:latin typeface="Calibri"/>
              </a:defRPr>
            </a:pPr>
            <a:r>
              <a:t>Allah does not desire to put you to hardship, but He desires to purify you, and to complete His blessing upon you so that you may give thanks.</a:t>
            </a:r>
          </a:p>
        </p:txBody>
      </p:sp>
      <p:sp>
        <p:nvSpPr>
          <p:cNvPr id="3" name="Text Placeholder 2"/>
          <p:cNvSpPr>
            <a:spLocks noGrp="1"/>
          </p:cNvSpPr>
          <p:nvPr>
            <p:ph type="body" sz="quarter" idx="11"/>
          </p:nvPr>
        </p:nvSpPr>
        <p:spPr/>
        <p:txBody>
          <a:bodyPr/>
          <a:lstStyle/>
          <a:p>
            <a:r>
              <a:t>Al-Ma'idah 5:6 (Part 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عِيسَى ٱبْنُ مَرْيَمَ ٱللَّهُمَّ رَبَّنَآ أَنزِلْ عَلَيْنَا مَآئِدَةً مِّنَ ٱلسَّمَآءِ تَكُونُ لَنَا عِيدًا لِّأَوَّلِنَا وَءَاخِرِنَا وَءَايَةً مِّنكَ ۖ وَٱرْزُقْنَا وَأَنتَ خَيْرُ ٱلرَّٰزِقِينَ</a:t>
            </a:r>
          </a:p>
          <a:p>
            <a:pPr>
              <a:lnSpc>
                <a:spcPct val="100000"/>
              </a:lnSpc>
              <a:defRPr sz="2400">
                <a:solidFill>
                  <a:srgbClr val="3E5E5C"/>
                </a:solidFill>
                <a:latin typeface="Calibri"/>
              </a:defRPr>
            </a:pPr>
            <a:r>
              <a:t>Said Jesus son of Mary, ‘O Allah! Our Lord! Send down to us a table from the sky, to be a festival for us, for the first ones and the last ones among us and as a sign from You, and provide for us; for You are the best of providers.’</a:t>
            </a:r>
          </a:p>
        </p:txBody>
      </p:sp>
      <p:sp>
        <p:nvSpPr>
          <p:cNvPr id="3" name="Text Placeholder 2"/>
          <p:cNvSpPr>
            <a:spLocks noGrp="1"/>
          </p:cNvSpPr>
          <p:nvPr>
            <p:ph type="body" sz="quarter" idx="11"/>
          </p:nvPr>
        </p:nvSpPr>
        <p:spPr/>
        <p:txBody>
          <a:bodyPr/>
          <a:lstStyle/>
          <a:p>
            <a:r>
              <a:t>Al-Ma'idah 5:114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ٱللَّهُ إِنِّى مُنَزِّلُهَا عَلَيْكُمْ ۖ فَمَن يَكْفُرْ بَعْدُ مِنكُمْ فَإِنِّىٓ أُعَذِّبُهُۥ عَذَابًا لَّآ أُعَذِّبُهُۥٓ أَحَدًا مِّنَ ٱلْعَـٰلَمِينَ</a:t>
            </a:r>
          </a:p>
          <a:p>
            <a:pPr>
              <a:lnSpc>
                <a:spcPct val="100000"/>
              </a:lnSpc>
              <a:defRPr sz="2400">
                <a:solidFill>
                  <a:srgbClr val="3E5E5C"/>
                </a:solidFill>
                <a:latin typeface="Calibri"/>
              </a:defRPr>
            </a:pPr>
            <a:r>
              <a:t>Allah said, ‘I will indeed send it down to you. But should any of you disbelieve after this, I will indeed punish him with a punishment such as I do not punish anyone in all creation.’</a:t>
            </a:r>
          </a:p>
        </p:txBody>
      </p:sp>
      <p:sp>
        <p:nvSpPr>
          <p:cNvPr id="3" name="Text Placeholder 2"/>
          <p:cNvSpPr>
            <a:spLocks noGrp="1"/>
          </p:cNvSpPr>
          <p:nvPr>
            <p:ph type="body" sz="quarter" idx="11"/>
          </p:nvPr>
        </p:nvSpPr>
        <p:spPr/>
        <p:txBody>
          <a:bodyPr/>
          <a:lstStyle/>
          <a:p>
            <a:r>
              <a:t>Al-Ma'idah 5:115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وَإِذْ قَالَ ٱللَّهُ يَـٰعِيسَى ٱبْنَ مَرْيَمَ ءَأَنتَ قُلْتَ لِلنَّاسِ ٱتَّخِذُونِى وَأُمِّىَ إِلَـٰهَيْنِ مِن دُونِ ٱللَّهِ ۖ قَالَ سُبْحَـٰنَكَ مَا يَكُونُ لِىٓ أَنْ أَقُولَ مَا لَيْسَ لِى بِحَقٍّ ۚ إِن كُنتُ قُلْتُهُۥ فَقَدْ عَلِمْتَهُۥ ۚ تَعْلَمُ مَا فِى نَفْسِى وَلَآ أَعْلَمُ مَا فِى نَفْسِكَ ۚ إِنَّكَ أَنتَ عَلَّـٰمُ ٱلْغُيُوبِ</a:t>
            </a:r>
          </a:p>
          <a:p>
            <a:pPr>
              <a:lnSpc>
                <a:spcPct val="100000"/>
              </a:lnSpc>
              <a:defRPr sz="2400">
                <a:solidFill>
                  <a:srgbClr val="3E5E5C"/>
                </a:solidFill>
                <a:latin typeface="Calibri"/>
              </a:defRPr>
            </a:pPr>
            <a:r>
              <a:t>And when Allah will say, ‘O Jesus son of Mary! Was it you who said to the people, ‘‘Take me and my mother for gods besides Allah’’?’ He will say, ‘Immaculate are You! It does not behoove me to say what I have no right to [say]. Had I said it, You would certainly have known it: You know whatever is in my self, and I do not know what is in Your Self. Indeed, You are knower of all that is Unseen.</a:t>
            </a:r>
          </a:p>
        </p:txBody>
      </p:sp>
      <p:sp>
        <p:nvSpPr>
          <p:cNvPr id="3" name="Text Placeholder 2"/>
          <p:cNvSpPr>
            <a:spLocks noGrp="1"/>
          </p:cNvSpPr>
          <p:nvPr>
            <p:ph type="body" sz="quarter" idx="11"/>
          </p:nvPr>
        </p:nvSpPr>
        <p:spPr/>
        <p:txBody>
          <a:bodyPr/>
          <a:lstStyle/>
          <a:p>
            <a:r>
              <a:t>Al-Ma'idah 5:116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مَا قُلْتُ لَهُمْ إِلَّا مَآ أَمَرْتَنِى بِهِۦٓ أَنِ ٱعْبُدُوا۟ ٱللَّهَ رَبِّى وَرَبَّكُمْ ۚ وَكُنتُ عَلَيْهِمْ شَهِيدًا مَّا دُمْتُ فِيهِمْ ۖ فَلَمَّا تَوَفَّيْتَنِى كُنتَ أَنتَ ٱلرَّقِيبَ عَلَيْهِمْ ۚ وَأَنتَ عَلَىٰ كُلِّ شَىْءٍ شَهِيدٌ</a:t>
            </a:r>
          </a:p>
          <a:p>
            <a:pPr>
              <a:lnSpc>
                <a:spcPct val="100000"/>
              </a:lnSpc>
              <a:defRPr sz="2400">
                <a:solidFill>
                  <a:srgbClr val="3E5E5C"/>
                </a:solidFill>
                <a:latin typeface="Calibri"/>
              </a:defRPr>
            </a:pPr>
            <a:r>
              <a:t>I did not say to them [anything] except what You had commanded me [to say]: ‘‘Worship Allah, my Lord and your Lord.’’ And I was a witness to them so long as I was among them. But when You had taken me away, You Yourself were watchful over them, and You are witness to all things.</a:t>
            </a:r>
          </a:p>
        </p:txBody>
      </p:sp>
      <p:sp>
        <p:nvSpPr>
          <p:cNvPr id="3" name="Text Placeholder 2"/>
          <p:cNvSpPr>
            <a:spLocks noGrp="1"/>
          </p:cNvSpPr>
          <p:nvPr>
            <p:ph type="body" sz="quarter" idx="11"/>
          </p:nvPr>
        </p:nvSpPr>
        <p:spPr/>
        <p:txBody>
          <a:bodyPr/>
          <a:lstStyle/>
          <a:p>
            <a:r>
              <a:t>Al-Ma'idah 5:117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تُعَذِّبْهُمْ فَإِنَّهُمْ عِبَادُكَ ۖ وَإِن تَغْفِرْ لَهُمْ فَإِنَّكَ أَنتَ ٱلْعَزِيزُ ٱلْحَكِيمُ</a:t>
            </a:r>
          </a:p>
          <a:p>
            <a:pPr>
              <a:lnSpc>
                <a:spcPct val="100000"/>
              </a:lnSpc>
              <a:defRPr sz="2400">
                <a:solidFill>
                  <a:srgbClr val="3E5E5C"/>
                </a:solidFill>
                <a:latin typeface="Calibri"/>
              </a:defRPr>
            </a:pPr>
            <a:r>
              <a:t>If You punish them, they are indeed Your creatures; but if You forgive them, You are indeed the All-mighty, the All-wise.’</a:t>
            </a:r>
          </a:p>
        </p:txBody>
      </p:sp>
      <p:sp>
        <p:nvSpPr>
          <p:cNvPr id="3" name="Text Placeholder 2"/>
          <p:cNvSpPr>
            <a:spLocks noGrp="1"/>
          </p:cNvSpPr>
          <p:nvPr>
            <p:ph type="body" sz="quarter" idx="11"/>
          </p:nvPr>
        </p:nvSpPr>
        <p:spPr/>
        <p:txBody>
          <a:bodyPr/>
          <a:lstStyle/>
          <a:p>
            <a:r>
              <a:t>Al-Ma'idah 5:118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قَالَ ٱللَّهُ هَـٰذَا يَوْمُ يَنفَعُ ٱلصَّـٰدِقِينَ صِدْقُهُمْ ۚ لَهُمْ جَنَّـٰتٌ تَجْرِى مِن تَحْتِهَا ٱلْأَنْهَـٰرُ خَـٰلِدِينَ فِيهَآ أَبَدًا ۚ رَّضِىَ ٱللَّهُ عَنْهُمْ وَرَضُوا۟ عَنْهُ ۚ ذَٰلِكَ ٱلْفَوْزُ ٱلْعَظِيمُ</a:t>
            </a:r>
          </a:p>
          <a:p>
            <a:pPr>
              <a:lnSpc>
                <a:spcPct val="100000"/>
              </a:lnSpc>
              <a:defRPr sz="2400">
                <a:solidFill>
                  <a:srgbClr val="3E5E5C"/>
                </a:solidFill>
                <a:latin typeface="Calibri"/>
              </a:defRPr>
            </a:pPr>
            <a:r>
              <a:t>Allah will say, ‘This day truthfulness shall benefit the truthful. For them there will be gardens with streams running in them, to remain in them forever. Allah is pleased with them and they are pleased with Him. That is the great success.’</a:t>
            </a:r>
          </a:p>
        </p:txBody>
      </p:sp>
      <p:sp>
        <p:nvSpPr>
          <p:cNvPr id="3" name="Text Placeholder 2"/>
          <p:cNvSpPr>
            <a:spLocks noGrp="1"/>
          </p:cNvSpPr>
          <p:nvPr>
            <p:ph type="body" sz="quarter" idx="11"/>
          </p:nvPr>
        </p:nvSpPr>
        <p:spPr/>
        <p:txBody>
          <a:bodyPr/>
          <a:lstStyle/>
          <a:p>
            <a:r>
              <a:t>Al-Ma'idah 5:119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لِلَّهِ مُلْكُ ٱلسَّمَـٰوَٰتِ وَٱلْأَرْضِ وَمَا فِيهِنَّ ۚ وَهُوَ عَلَىٰ كُلِّ شَىْءٍ قَدِيرٌۢ</a:t>
            </a:r>
          </a:p>
          <a:p>
            <a:pPr>
              <a:lnSpc>
                <a:spcPct val="100000"/>
              </a:lnSpc>
              <a:defRPr sz="2400">
                <a:solidFill>
                  <a:srgbClr val="3E5E5C"/>
                </a:solidFill>
                <a:latin typeface="Calibri"/>
              </a:defRPr>
            </a:pPr>
            <a:r>
              <a:t>To Allah belongs the kingdom of the heavens and the earth and whatever there is in them, and He has power over all things.</a:t>
            </a:r>
          </a:p>
        </p:txBody>
      </p:sp>
      <p:sp>
        <p:nvSpPr>
          <p:cNvPr id="3" name="Text Placeholder 2"/>
          <p:cNvSpPr>
            <a:spLocks noGrp="1"/>
          </p:cNvSpPr>
          <p:nvPr>
            <p:ph type="body" sz="quarter" idx="11"/>
          </p:nvPr>
        </p:nvSpPr>
        <p:spPr/>
        <p:txBody>
          <a:bodyPr/>
          <a:lstStyle/>
          <a:p>
            <a:r>
              <a:t>Al-Ma'idah 5:120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وَٱذْكُرُوا۟ نِعْمَةَ ٱللَّهِ عَلَيْكُمْ وَمِيثَـٰقَهُ ٱلَّذِى وَاثَقَكُم بِهِۦٓ إِذْ قُلْتُمْ سَمِعْنَا وَأَطَعْنَا ۖ وَٱتَّقُوا۟ ٱللَّهَ ۚ إِنَّ ٱللَّهَ عَلِيمٌۢ بِذَاتِ ٱلصُّدُورِ</a:t>
            </a:r>
          </a:p>
          <a:p>
            <a:pPr>
              <a:lnSpc>
                <a:spcPct val="100000"/>
              </a:lnSpc>
              <a:defRPr sz="2400">
                <a:solidFill>
                  <a:srgbClr val="3E5E5C"/>
                </a:solidFill>
                <a:latin typeface="Calibri"/>
              </a:defRPr>
            </a:pPr>
            <a:r>
              <a:t>Remember Allah’s blessing upon you and His covenant with which He has bound you when you said, ‘We hear and obey.’ And be wary of Allah. Indeed Allah knows best what is in the breasts.</a:t>
            </a:r>
          </a:p>
        </p:txBody>
      </p:sp>
      <p:sp>
        <p:nvSpPr>
          <p:cNvPr id="3" name="Text Placeholder 2"/>
          <p:cNvSpPr>
            <a:spLocks noGrp="1"/>
          </p:cNvSpPr>
          <p:nvPr>
            <p:ph type="body" sz="quarter" idx="11"/>
          </p:nvPr>
        </p:nvSpPr>
        <p:spPr/>
        <p:txBody>
          <a:bodyPr/>
          <a:lstStyle/>
          <a:p>
            <a:r>
              <a:t>Al-Ma'idah 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ٱلَّذِينَ ءَامَنُوا۟ كُونُوا۟ قَوَّٰمِينَ لِلَّهِ شُهَدَآءَ بِٱلْقِسْطِ ۖ وَلَا يَجْرِمَنَّكُمْ شَنَـَٔانُ قَوْمٍ عَلَىٰٓ أَلَّا تَعْدِلُوا۟ ۚ ٱعْدِلُوا۟ هُوَ أَقْرَبُ لِلتَّقْوَىٰ ۖ وَٱتَّقُوا۟ ٱللَّهَ ۚ إِنَّ ٱللَّهَ خَبِيرٌۢ بِمَا تَعْمَلُونَ</a:t>
            </a:r>
          </a:p>
          <a:p>
            <a:pPr>
              <a:lnSpc>
                <a:spcPct val="100000"/>
              </a:lnSpc>
              <a:defRPr sz="2400">
                <a:solidFill>
                  <a:srgbClr val="3E5E5C"/>
                </a:solidFill>
                <a:latin typeface="Calibri"/>
              </a:defRPr>
            </a:pPr>
            <a:r>
              <a:t>O you who have faith! Be maintainers, as witnesses for the sake of Allah, of justice, and ill feeling for a people should never lead you to be unfair. Be fair; that is nearer to Godwariness, and be wary of Allah. Allah is indeed well aware of what you do.</a:t>
            </a:r>
          </a:p>
        </p:txBody>
      </p:sp>
      <p:sp>
        <p:nvSpPr>
          <p:cNvPr id="3" name="Text Placeholder 2"/>
          <p:cNvSpPr>
            <a:spLocks noGrp="1"/>
          </p:cNvSpPr>
          <p:nvPr>
            <p:ph type="body" sz="quarter" idx="11"/>
          </p:nvPr>
        </p:nvSpPr>
        <p:spPr/>
        <p:txBody>
          <a:bodyPr/>
          <a:lstStyle/>
          <a:p>
            <a:r>
              <a:t>Al-Ma'idah 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وَعَدَ ٱللَّهُ ٱلَّذِينَ ءَامَنُوا۟ وَعَمِلُوا۟ ٱلصَّـٰلِحَـٰتِ ۙ لَهُم مَّغْفِرَةٌ وَأَجْرٌ عَظِيمٌ</a:t>
            </a:r>
          </a:p>
          <a:p>
            <a:pPr>
              <a:lnSpc>
                <a:spcPct val="100000"/>
              </a:lnSpc>
              <a:defRPr sz="2400">
                <a:solidFill>
                  <a:srgbClr val="3E5E5C"/>
                </a:solidFill>
                <a:latin typeface="Calibri"/>
              </a:defRPr>
            </a:pPr>
            <a:r>
              <a:t>Allah has promised those who have faith and do righteous deeds forgiveness and a great reward.</a:t>
            </a:r>
          </a:p>
        </p:txBody>
      </p:sp>
      <p:sp>
        <p:nvSpPr>
          <p:cNvPr id="3" name="Text Placeholder 2"/>
          <p:cNvSpPr>
            <a:spLocks noGrp="1"/>
          </p:cNvSpPr>
          <p:nvPr>
            <p:ph type="body" sz="quarter" idx="11"/>
          </p:nvPr>
        </p:nvSpPr>
        <p:spPr/>
        <p:txBody>
          <a:bodyPr/>
          <a:lstStyle/>
          <a:p>
            <a:r>
              <a:t>Al-Ma'idah 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وَكَذَّبُوا۟ بِـَٔايَـٰتِنَآ أُو۟لَـٰٓئِكَ أَصْحَـٰبُ ٱلْجَحِيمِ</a:t>
            </a:r>
          </a:p>
          <a:p>
            <a:pPr>
              <a:lnSpc>
                <a:spcPct val="100000"/>
              </a:lnSpc>
              <a:defRPr sz="2400">
                <a:solidFill>
                  <a:srgbClr val="3E5E5C"/>
                </a:solidFill>
                <a:latin typeface="Calibri"/>
              </a:defRPr>
            </a:pPr>
            <a:r>
              <a:t>As for those who are faithless and deny Our signs, they shall be the inmates of hell.</a:t>
            </a:r>
          </a:p>
        </p:txBody>
      </p:sp>
      <p:sp>
        <p:nvSpPr>
          <p:cNvPr id="3" name="Text Placeholder 2"/>
          <p:cNvSpPr>
            <a:spLocks noGrp="1"/>
          </p:cNvSpPr>
          <p:nvPr>
            <p:ph type="body" sz="quarter" idx="11"/>
          </p:nvPr>
        </p:nvSpPr>
        <p:spPr/>
        <p:txBody>
          <a:bodyPr/>
          <a:lstStyle/>
          <a:p>
            <a:r>
              <a:t>Al-Ma'idah 5:10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ٱلَّذِينَ ءَامَنُوا۟ ٱذْكُرُوا۟ نِعْمَتَ ٱللَّهِ عَلَيْكُمْ إِذْ هَمَّ قَوْمٌ أَن يَبْسُطُوٓا۟ إِلَيْكُمْ أَيْدِيَهُمْ فَكَفَّ أَيْدِيَهُمْ عَنكُمْ ۖ وَٱتَّقُوا۟ ٱللَّهَ ۚ وَعَلَى ٱللَّهِ فَلْيَتَوَكَّلِ ٱلْمُؤْمِنُونَ</a:t>
            </a:r>
          </a:p>
          <a:p>
            <a:pPr>
              <a:lnSpc>
                <a:spcPct val="100000"/>
              </a:lnSpc>
              <a:defRPr sz="2400">
                <a:solidFill>
                  <a:srgbClr val="3E5E5C"/>
                </a:solidFill>
                <a:latin typeface="Calibri"/>
              </a:defRPr>
            </a:pPr>
            <a:r>
              <a:t>O you who have faith! Remember Allah’s blessing upon you when a people set out to extend their hands against you, but He withheld their hands from you, and be wary of Allah, and in Allah let all the faithful put their trust.</a:t>
            </a:r>
          </a:p>
        </p:txBody>
      </p:sp>
      <p:sp>
        <p:nvSpPr>
          <p:cNvPr id="3" name="Text Placeholder 2"/>
          <p:cNvSpPr>
            <a:spLocks noGrp="1"/>
          </p:cNvSpPr>
          <p:nvPr>
            <p:ph type="body" sz="quarter" idx="11"/>
          </p:nvPr>
        </p:nvSpPr>
        <p:spPr/>
        <p:txBody>
          <a:bodyPr/>
          <a:lstStyle/>
          <a:p>
            <a:r>
              <a:t>Al-Ma'idah 5:11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أَخَذَ ٱللَّهُ مِيثَـٰقَ بَنِىٓ إِسْرَٰٓءِيلَ وَبَعَثْنَا مِنْهُمُ ٱثْنَىْ عَشَرَ نَقِيبًا ۖ وَقَالَ ٱللَّهُ إِنِّى مَعَكُمْ  ۔ۖ</a:t>
            </a:r>
          </a:p>
          <a:p>
            <a:pPr>
              <a:lnSpc>
                <a:spcPct val="100000"/>
              </a:lnSpc>
              <a:defRPr sz="2400">
                <a:solidFill>
                  <a:srgbClr val="3E5E5C"/>
                </a:solidFill>
                <a:latin typeface="Calibri"/>
              </a:defRPr>
            </a:pPr>
            <a:r>
              <a:t>Certainly Allah took a pledge from the Children of Israel, and We raised among them twelve chiefs. And Allah said, ‘I am with you!</a:t>
            </a:r>
          </a:p>
        </p:txBody>
      </p:sp>
      <p:sp>
        <p:nvSpPr>
          <p:cNvPr id="3" name="Text Placeholder 2"/>
          <p:cNvSpPr>
            <a:spLocks noGrp="1"/>
          </p:cNvSpPr>
          <p:nvPr>
            <p:ph type="body" sz="quarter" idx="11"/>
          </p:nvPr>
        </p:nvSpPr>
        <p:spPr/>
        <p:txBody>
          <a:bodyPr/>
          <a:lstStyle/>
          <a:p>
            <a:r>
              <a:t>Al-Ma'idah 5:12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Al-Ma'idah 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  لَئِنْ أَقَمْتُمُ ٱلصَّلَوٰةَ وَءَاتَيْتُمُ ٱلزَّكَوٰةَ وَءَامَنتُم بِرُسُلِى وَعَزَّرْتُمُوهُمْ وَأَقْرَضْتُمُ ٱللَّهَ قَرْضًا حَسَنًا لَّأُكَفِّرَنَّ عَنكُمْ سَيِّـَٔاتِكُمْ وَلَأُدْخِلَنَّكُمْ جَنَّـٰتٍ تَجْرِى مِن تَحْتِهَا ٱلْأَنْهَـٰرُ ۚ فَمَن كَفَرَ بَعْدَ ذَٰلِكَ مِنكُمْ فَقَدْ ضَلَّ سَوَآءَ ٱلسَّبِيلِ</a:t>
            </a:r>
          </a:p>
          <a:p>
            <a:pPr>
              <a:lnSpc>
                <a:spcPct val="100000"/>
              </a:lnSpc>
              <a:defRPr sz="2400">
                <a:solidFill>
                  <a:srgbClr val="3E5E5C"/>
                </a:solidFill>
                <a:latin typeface="Calibri"/>
              </a:defRPr>
            </a:pPr>
            <a:r>
              <a:t>Surely, if you maintain the prayer and give the zakat and have faith in My apostles and support them and lend Allah a good loan, I will surely absolve you of your misdeeds, and I will surely admit you into gardens with streams running in them. But whoever of you disbelieves after that has certainly strayed from the right way.’</a:t>
            </a:r>
          </a:p>
        </p:txBody>
      </p:sp>
      <p:sp>
        <p:nvSpPr>
          <p:cNvPr id="3" name="Text Placeholder 2"/>
          <p:cNvSpPr>
            <a:spLocks noGrp="1"/>
          </p:cNvSpPr>
          <p:nvPr>
            <p:ph type="body" sz="quarter" idx="11"/>
          </p:nvPr>
        </p:nvSpPr>
        <p:spPr/>
        <p:txBody>
          <a:bodyPr/>
          <a:lstStyle/>
          <a:p>
            <a:r>
              <a:t>Al-Ma'idah 5:12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فَبِمَا نَقْضِهِم مِّيثَـٰقَهُمْ لَعَنَّـٰهُمْ وَجَعَلْنَا قُلُوبَهُمْ قَـٰسِيَةً ۖ يُحَرِّفُونَ ٱلْكَلِمَ عَن مَّوَاضِعِهِۦ ۙ وَنَسُوا۟ حَظًّا مِّمَّا ذُكِّرُوا۟ بِهِۦ ۚ وَلَا تَزَالُ تَطَّلِعُ عَلَىٰ خَآئِنَةٍ مِّنْهُمْ إِلَّا قَلِيلًا مِّنْهُمْ ۖ فَٱعْفُ عَنْهُمْ وَٱصْفَحْ ۚ إِنَّ ٱللَّهَ يُحِبُّ ٱلْمُحْسِنِينَ</a:t>
            </a:r>
          </a:p>
          <a:p>
            <a:pPr>
              <a:lnSpc>
                <a:spcPct val="100000"/>
              </a:lnSpc>
              <a:defRPr sz="2400">
                <a:solidFill>
                  <a:srgbClr val="3E5E5C"/>
                </a:solidFill>
                <a:latin typeface="Calibri"/>
              </a:defRPr>
            </a:pPr>
            <a:r>
              <a:t>Then, because of their breaking their covenant We cursed them and made their hearts hard: they pervert words from their meanings, and have forgotten a part of what they were reminded. You will not cease to learn of some of their treachery, excepting a few of them. Yet excuse them and forbear. Indeed Allah loves the virtuous.</a:t>
            </a:r>
          </a:p>
        </p:txBody>
      </p:sp>
      <p:sp>
        <p:nvSpPr>
          <p:cNvPr id="3" name="Text Placeholder 2"/>
          <p:cNvSpPr>
            <a:spLocks noGrp="1"/>
          </p:cNvSpPr>
          <p:nvPr>
            <p:ph type="body" sz="quarter" idx="11"/>
          </p:nvPr>
        </p:nvSpPr>
        <p:spPr/>
        <p:txBody>
          <a:bodyPr/>
          <a:lstStyle/>
          <a:p>
            <a:r>
              <a:t>Al-Ma'idah 5:13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وَمِنَ ٱلَّذِينَ قَالُوٓا۟ إِنَّا نَصَـٰرَىٰٓ أَخَذْنَا مِيثَـٰقَهُمْ فَنَسُوا۟ حَظًّا مِّمَّا ذُكِّرُوا۟ بِهِۦ فَأَغْرَيْنَا بَيْنَهُمُ ٱلْعَدَاوَةَ وَٱلْبَغْضَآءَ إِلَىٰ يَوْمِ ٱلْقِيَـٰمَةِ ۚ وَسَوْفَ يُنَبِّئُهُمُ ٱللَّهُ بِمَا كَانُوا۟ يَصْنَعُونَ</a:t>
            </a:r>
          </a:p>
          <a:p>
            <a:pPr>
              <a:lnSpc>
                <a:spcPct val="100000"/>
              </a:lnSpc>
              <a:defRPr sz="2400">
                <a:solidFill>
                  <a:srgbClr val="3E5E5C"/>
                </a:solidFill>
                <a:latin typeface="Calibri"/>
              </a:defRPr>
            </a:pPr>
            <a:r>
              <a:t>Also from those who say, ‘We are Christians,’ We took their pledge; but they forgot a part of what they were reminded. So We stirred up enmity and hatred among them until the Day of Resurrection, and soon Allah will inform them concerning what they had been doing.</a:t>
            </a:r>
          </a:p>
        </p:txBody>
      </p:sp>
      <p:sp>
        <p:nvSpPr>
          <p:cNvPr id="3" name="Text Placeholder 2"/>
          <p:cNvSpPr>
            <a:spLocks noGrp="1"/>
          </p:cNvSpPr>
          <p:nvPr>
            <p:ph type="body" sz="quarter" idx="11"/>
          </p:nvPr>
        </p:nvSpPr>
        <p:spPr/>
        <p:txBody>
          <a:bodyPr/>
          <a:lstStyle/>
          <a:p>
            <a:r>
              <a:t>Al-Ma'idah 5:14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يَـٰٓأَهْلَ ٱلْكِتَـٰبِ قَدْ جَآءَكُمْ رَسُولُنَا يُبَيِّنُ لَكُمْ كَثِيرًا مِّمَّا كُنتُمْ تُخْفُونَ مِنَ ٱلْكِتَـٰبِ وَيَعْفُوا۟ عَن كَثِيرٍ ۚ قَدْ جَآءَكُم مِّنَ ٱللَّهِ نُورٌ وَكِتَـٰبٌ مُّبِينٌ</a:t>
            </a:r>
          </a:p>
          <a:p>
            <a:pPr>
              <a:lnSpc>
                <a:spcPct val="100000"/>
              </a:lnSpc>
              <a:defRPr sz="2400">
                <a:solidFill>
                  <a:srgbClr val="3E5E5C"/>
                </a:solidFill>
                <a:latin typeface="Calibri"/>
              </a:defRPr>
            </a:pPr>
            <a:r>
              <a:t>O People of the Book! Certainly Our Apostle has come to you, clarifying for you much of what you used to hide of the Book, and excusing many [an offense of yours]. Certainly, there has come to you a light from Allah, and a manifest Book.</a:t>
            </a:r>
          </a:p>
        </p:txBody>
      </p:sp>
      <p:sp>
        <p:nvSpPr>
          <p:cNvPr id="3" name="Text Placeholder 2"/>
          <p:cNvSpPr>
            <a:spLocks noGrp="1"/>
          </p:cNvSpPr>
          <p:nvPr>
            <p:ph type="body" sz="quarter" idx="11"/>
          </p:nvPr>
        </p:nvSpPr>
        <p:spPr/>
        <p:txBody>
          <a:bodyPr/>
          <a:lstStyle/>
          <a:p>
            <a:r>
              <a:t>Al-Ma'idah 5:15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يَهْدِى بِهِ ٱللَّهُ مَنِ ٱتَّبَعَ رِضْوَٰنَهُۥ سُبُلَ ٱلسَّلَـٰمِ وَيُخْرِجُهُم مِّنَ ٱلظُّلُمَـٰتِ إِلَى ٱلنُّورِ بِإِذْنِهِۦ وَيَهْدِيهِمْ إِلَىٰ صِرَٰطٍ مُّسْتَقِيمٍ</a:t>
            </a:r>
          </a:p>
          <a:p>
            <a:pPr>
              <a:lnSpc>
                <a:spcPct val="100000"/>
              </a:lnSpc>
              <a:defRPr sz="2400">
                <a:solidFill>
                  <a:srgbClr val="3E5E5C"/>
                </a:solidFill>
                <a:latin typeface="Calibri"/>
              </a:defRPr>
            </a:pPr>
            <a:r>
              <a:t>With it Allah guides those who follow [the course of] His pleasure to the ways of peace, and brings them out from darkness into light by His will, and guides them to a straight path.</a:t>
            </a:r>
          </a:p>
        </p:txBody>
      </p:sp>
      <p:sp>
        <p:nvSpPr>
          <p:cNvPr id="3" name="Text Placeholder 2"/>
          <p:cNvSpPr>
            <a:spLocks noGrp="1"/>
          </p:cNvSpPr>
          <p:nvPr>
            <p:ph type="body" sz="quarter" idx="11"/>
          </p:nvPr>
        </p:nvSpPr>
        <p:spPr/>
        <p:txBody>
          <a:bodyPr/>
          <a:lstStyle/>
          <a:p>
            <a:r>
              <a:t>Al-Ma'idah 5:16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لَّقَدْ كَفَرَ ٱلَّذِينَ قَالُوٓا۟ إِنَّ ٱللَّهَ هُوَ ٱلْمَسِيحُ ٱبْنُ مَرْيَمَ ۚ قُلْ فَمَن يَمْلِكُ مِنَ ٱللَّهِ شَيْـًٔا إِنْ أَرَادَ أَن يُهْلِكَ ٱلْمَسِيحَ ٱبْنَ مَرْيَمَ وَأُمَّهُۥ وَمَن فِى ٱلْأَرْضِ جَمِيعًا ۗ وَلِلَّهِ مُلْكُ ٱلسَّمَـٰوَٰتِ وَٱلْأَرْضِ وَمَا بَيْنَهُمَا ۚ يَخْلُقُ مَا يَشَآءُ ۚ وَٱللَّهُ عَلَىٰ كُلِّ شَىْءٍ قَدِيرٌ</a:t>
            </a:r>
          </a:p>
          <a:p>
            <a:pPr>
              <a:lnSpc>
                <a:spcPct val="100000"/>
              </a:lnSpc>
              <a:defRPr sz="2400">
                <a:solidFill>
                  <a:srgbClr val="3E5E5C"/>
                </a:solidFill>
                <a:latin typeface="Calibri"/>
              </a:defRPr>
            </a:pPr>
            <a:r>
              <a:t>They are certainly faithless who say, ‘Allah is the Messiah, son of Mary.’ Say, ‘Who can avail anything against Allah should He wish to destroy the Messiah, son of Mary, and his mother, and everyone upon the earth?’ To Allah belongs the kingdom of the heavens and the earth, and whatever is between them. He creates whatever He wishes, and Allah has power over all things.</a:t>
            </a:r>
          </a:p>
        </p:txBody>
      </p:sp>
      <p:sp>
        <p:nvSpPr>
          <p:cNvPr id="3" name="Text Placeholder 2"/>
          <p:cNvSpPr>
            <a:spLocks noGrp="1"/>
          </p:cNvSpPr>
          <p:nvPr>
            <p:ph type="body" sz="quarter" idx="11"/>
          </p:nvPr>
        </p:nvSpPr>
        <p:spPr/>
        <p:txBody>
          <a:bodyPr/>
          <a:lstStyle/>
          <a:p>
            <a:r>
              <a:t>Al-Ma'idah 5:17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وَقَالَتِ ٱلْيَهُودُ وَٱلنَّصَـٰرَىٰ نَحْنُ أَبْنَـٰٓؤُا۟ ٱللَّهِ وَأَحِبَّـٰٓؤُهُۥ ۚ قُلْ فَلِمَ يُعَذِّبُكُم بِذُنُوبِكُم ۖ بَلْ أَنتُم بَشَرٌ مِّمَّنْ خَلَقَ ۚ يَغْفِرُ لِمَن يَشَآءُ وَيُعَذِّبُ مَن يَشَآءُ ۚ وَلِلَّهِ مُلْكُ ٱلسَّمَـٰوَٰتِ وَٱلْأَرْضِ وَمَا بَيْنَهُمَا ۖ وَإِلَيْهِ ٱلْمَصِيرُ</a:t>
            </a:r>
          </a:p>
          <a:p>
            <a:pPr>
              <a:lnSpc>
                <a:spcPct val="100000"/>
              </a:lnSpc>
              <a:defRPr sz="2400">
                <a:solidFill>
                  <a:srgbClr val="3E5E5C"/>
                </a:solidFill>
                <a:latin typeface="Calibri"/>
              </a:defRPr>
            </a:pPr>
            <a:r>
              <a:t>The Jews and the Christians say, ‘We are Allah’s children and His beloved ones.’ Say, ‘Then why does He punish you for your sins?’ No, you are humans from among His creatures. He forgives whomever He wishes, and punishes whomever He wishes, and to Allah belongs the kingdom of the heavens and the earth, and whatever is between them, and toward Him is the return.</a:t>
            </a:r>
          </a:p>
        </p:txBody>
      </p:sp>
      <p:sp>
        <p:nvSpPr>
          <p:cNvPr id="3" name="Text Placeholder 2"/>
          <p:cNvSpPr>
            <a:spLocks noGrp="1"/>
          </p:cNvSpPr>
          <p:nvPr>
            <p:ph type="body" sz="quarter" idx="11"/>
          </p:nvPr>
        </p:nvSpPr>
        <p:spPr/>
        <p:txBody>
          <a:bodyPr/>
          <a:lstStyle/>
          <a:p>
            <a:r>
              <a:t>Al-Ma'idah 5:18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يَـٰٓأَهْلَ ٱلْكِتَـٰبِ قَدْ جَآءَكُمْ رَسُولُنَا يُبَيِّنُ لَكُمْ عَلَىٰ فَتْرَةٍ مِّنَ ٱلرُّسُلِ أَن تَقُولُوا۟ مَا جَآءَنَا مِنۢ بَشِيرٍ وَلَا نَذِيرٍ ۖ فَقَدْ جَآءَكُم بَشِيرٌ وَنَذِيرٌ ۗ وَٱللَّهُ عَلَىٰ كُلِّ شَىْءٍ قَدِيرٌ</a:t>
            </a:r>
          </a:p>
          <a:p>
            <a:pPr>
              <a:lnSpc>
                <a:spcPct val="100000"/>
              </a:lnSpc>
              <a:defRPr sz="2400">
                <a:solidFill>
                  <a:srgbClr val="3E5E5C"/>
                </a:solidFill>
                <a:latin typeface="Calibri"/>
              </a:defRPr>
            </a:pPr>
            <a:r>
              <a:t>O People of the Book! Certainly Our Apostle has come to you, clarifying [the Divine teachings] for you after a gap in [the appearance of] the apostles, lest you should say, ‘There did not come to us any bearer of good news nor any warner.’ Certainly, there has come to you a bearer of good news and a warner. And Allah has power over all things.</a:t>
            </a:r>
          </a:p>
        </p:txBody>
      </p:sp>
      <p:sp>
        <p:nvSpPr>
          <p:cNvPr id="3" name="Text Placeholder 2"/>
          <p:cNvSpPr>
            <a:spLocks noGrp="1"/>
          </p:cNvSpPr>
          <p:nvPr>
            <p:ph type="body" sz="quarter" idx="11"/>
          </p:nvPr>
        </p:nvSpPr>
        <p:spPr/>
        <p:txBody>
          <a:bodyPr/>
          <a:lstStyle/>
          <a:p>
            <a:r>
              <a:t>Al-Ma'idah 5:19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 مُوسَىٰ لِقَوْمِهِۦ يَـٰقَوْمِ ٱذْكُرُوا۟ نِعْمَةَ ٱللَّهِ عَلَيْكُمْ إِذْ جَعَلَ فِيكُمْ أَنۢبِيَآءَ وَجَعَلَكُم مُّلُوكًا وَءَاتَىٰكُم مَّا لَمْ يُؤْتِ أَحَدًا مِّنَ ٱلْعَـٰلَمِينَ</a:t>
            </a:r>
          </a:p>
          <a:p>
            <a:pPr>
              <a:lnSpc>
                <a:spcPct val="100000"/>
              </a:lnSpc>
              <a:defRPr sz="2400">
                <a:solidFill>
                  <a:srgbClr val="3E5E5C"/>
                </a:solidFill>
                <a:latin typeface="Calibri"/>
              </a:defRPr>
            </a:pPr>
            <a:r>
              <a:t>When Moses said to his people, ‘O my people, remember Allah’s blessing upon you when He appointed prophets among you, and made you kings, and gave you what none of the nations were given.</a:t>
            </a:r>
          </a:p>
        </p:txBody>
      </p:sp>
      <p:sp>
        <p:nvSpPr>
          <p:cNvPr id="3" name="Text Placeholder 2"/>
          <p:cNvSpPr>
            <a:spLocks noGrp="1"/>
          </p:cNvSpPr>
          <p:nvPr>
            <p:ph type="body" sz="quarter" idx="11"/>
          </p:nvPr>
        </p:nvSpPr>
        <p:spPr/>
        <p:txBody>
          <a:bodyPr/>
          <a:lstStyle/>
          <a:p>
            <a:r>
              <a:t>Al-Ma'idah 5:20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يَـٰقَوْمِ ٱدْخُلُوا۟ ٱلْأَرْضَ ٱلْمُقَدَّسَةَ ٱلَّتِى كَتَبَ ٱللَّهُ لَكُمْ وَلَا تَرْتَدُّوا۟ عَلَىٰٓ أَدْبَارِكُمْ فَتَنقَلِبُوا۟ خَـٰسِرِينَ</a:t>
            </a:r>
          </a:p>
          <a:p>
            <a:pPr>
              <a:lnSpc>
                <a:spcPct val="100000"/>
              </a:lnSpc>
              <a:defRPr sz="2400">
                <a:solidFill>
                  <a:srgbClr val="3E5E5C"/>
                </a:solidFill>
                <a:latin typeface="Calibri"/>
              </a:defRPr>
            </a:pPr>
            <a:r>
              <a:t>O my people, enter the Holy Land which Allah has ordained for you, and do not turn your backs, or you will become losers.’</a:t>
            </a:r>
          </a:p>
        </p:txBody>
      </p:sp>
      <p:sp>
        <p:nvSpPr>
          <p:cNvPr id="3" name="Text Placeholder 2"/>
          <p:cNvSpPr>
            <a:spLocks noGrp="1"/>
          </p:cNvSpPr>
          <p:nvPr>
            <p:ph type="body" sz="quarter" idx="11"/>
          </p:nvPr>
        </p:nvSpPr>
        <p:spPr/>
        <p:txBody>
          <a:bodyPr/>
          <a:lstStyle/>
          <a:p>
            <a:r>
              <a:t>Al-Ma'idah 5:21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أَوْفُوا۟ بِٱلْعُقُودِ ۚ أُحِلَّتْ لَكُم بَهِيمَةُ ٱلْأَنْعَـٰمِ إِلَّا مَا يُتْلَىٰ عَلَيْكُمْ غَيْرَ مُحِلِّى ٱلصَّيْدِ وَأَنتُمْ حُرُمٌ ۗ إِنَّ ٱللَّهَ يَحْكُمُ مَا يُرِيدُ</a:t>
            </a:r>
          </a:p>
          <a:p>
            <a:pPr>
              <a:lnSpc>
                <a:spcPct val="100000"/>
              </a:lnSpc>
              <a:defRPr sz="2400">
                <a:solidFill>
                  <a:srgbClr val="3E5E5C"/>
                </a:solidFill>
                <a:latin typeface="Calibri"/>
              </a:defRPr>
            </a:pPr>
            <a:r>
              <a:t>O you who have faith! Keep your agreements. You are permitted animals of grazing livestock, except what is [now] announced to you, disallowing game while you are in pilgrim sanctity. Indeed Allah decrees whatever He desires.</a:t>
            </a:r>
          </a:p>
        </p:txBody>
      </p:sp>
      <p:sp>
        <p:nvSpPr>
          <p:cNvPr id="3" name="Text Placeholder 2"/>
          <p:cNvSpPr>
            <a:spLocks noGrp="1"/>
          </p:cNvSpPr>
          <p:nvPr>
            <p:ph type="body" sz="quarter" idx="11"/>
          </p:nvPr>
        </p:nvSpPr>
        <p:spPr/>
        <p:txBody>
          <a:bodyPr/>
          <a:lstStyle/>
          <a:p>
            <a:r>
              <a:t>Al-Ma'idah 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يَـٰمُوسَىٰٓ إِنَّ فِيهَا قَوْمًا جَبَّارِينَ وَإِنَّا لَن نَّدْخُلَهَا حَتَّىٰ يَخْرُجُوا۟ مِنْهَا فَإِن يَخْرُجُوا۟ مِنْهَا فَإِنَّا دَٰخِلُونَ</a:t>
            </a:r>
          </a:p>
          <a:p>
            <a:pPr>
              <a:lnSpc>
                <a:spcPct val="100000"/>
              </a:lnSpc>
              <a:defRPr sz="2400">
                <a:solidFill>
                  <a:srgbClr val="3E5E5C"/>
                </a:solidFill>
                <a:latin typeface="Calibri"/>
              </a:defRPr>
            </a:pPr>
            <a:r>
              <a:t>They said, ‘O Moses, there are a tyrannical people in it. We will not enter it until they leave it. But once they leave it, we will go in.’</a:t>
            </a:r>
          </a:p>
        </p:txBody>
      </p:sp>
      <p:sp>
        <p:nvSpPr>
          <p:cNvPr id="3" name="Text Placeholder 2"/>
          <p:cNvSpPr>
            <a:spLocks noGrp="1"/>
          </p:cNvSpPr>
          <p:nvPr>
            <p:ph type="body" sz="quarter" idx="11"/>
          </p:nvPr>
        </p:nvSpPr>
        <p:spPr/>
        <p:txBody>
          <a:bodyPr/>
          <a:lstStyle/>
          <a:p>
            <a:r>
              <a:t>Al-Ma'idah 5:22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رَجُلَانِ مِنَ ٱلَّذِينَ يَخَافُونَ أَنْعَمَ ٱللَّهُ عَلَيْهِمَا ٱدْخُلُوا۟ عَلَيْهِمُ ٱلْبَابَ فَإِذَا دَخَلْتُمُوهُ فَإِنَّكُمْ غَـٰلِبُونَ ۚ وَعَلَى ٱللَّهِ فَتَوَكَّلُوٓا۟ إِن كُنتُم مُّؤْمِنِينَ</a:t>
            </a:r>
          </a:p>
          <a:p>
            <a:pPr>
              <a:lnSpc>
                <a:spcPct val="100000"/>
              </a:lnSpc>
              <a:defRPr sz="2400">
                <a:solidFill>
                  <a:srgbClr val="3E5E5C"/>
                </a:solidFill>
                <a:latin typeface="Calibri"/>
              </a:defRPr>
            </a:pPr>
            <a:r>
              <a:t>Said two men from among those who were Godfearing and whom Allah had blessed: ‘Go at them by the gate! For once, you have entered it, you will be victors. Put your trust in Allah, should you be faithful.’</a:t>
            </a:r>
          </a:p>
        </p:txBody>
      </p:sp>
      <p:sp>
        <p:nvSpPr>
          <p:cNvPr id="3" name="Text Placeholder 2"/>
          <p:cNvSpPr>
            <a:spLocks noGrp="1"/>
          </p:cNvSpPr>
          <p:nvPr>
            <p:ph type="body" sz="quarter" idx="11"/>
          </p:nvPr>
        </p:nvSpPr>
        <p:spPr/>
        <p:txBody>
          <a:bodyPr/>
          <a:lstStyle/>
          <a:p>
            <a:r>
              <a:t>Al-Ma'idah 5:23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يَـٰمُوسَىٰٓ إِنَّا لَن نَّدْخُلَهَآ أَبَدًا مَّا دَامُوا۟ فِيهَا ۖ فَٱذْهَبْ أَنتَ وَرَبُّكَ فَقَـٰتِلَآ إِنَّا هَـٰهُنَا قَـٰعِدُونَ</a:t>
            </a:r>
          </a:p>
          <a:p>
            <a:pPr>
              <a:lnSpc>
                <a:spcPct val="100000"/>
              </a:lnSpc>
              <a:defRPr sz="2400">
                <a:solidFill>
                  <a:srgbClr val="3E5E5C"/>
                </a:solidFill>
                <a:latin typeface="Calibri"/>
              </a:defRPr>
            </a:pPr>
            <a:r>
              <a:t>They said, ‘O Moses, we will never enter it so long as they remain in it. Go ahead, you and your Lord, and fight! We will be sitting right here.’</a:t>
            </a:r>
          </a:p>
        </p:txBody>
      </p:sp>
      <p:sp>
        <p:nvSpPr>
          <p:cNvPr id="3" name="Text Placeholder 2"/>
          <p:cNvSpPr>
            <a:spLocks noGrp="1"/>
          </p:cNvSpPr>
          <p:nvPr>
            <p:ph type="body" sz="quarter" idx="11"/>
          </p:nvPr>
        </p:nvSpPr>
        <p:spPr/>
        <p:txBody>
          <a:bodyPr/>
          <a:lstStyle/>
          <a:p>
            <a:r>
              <a:t>Al-Ma'idah 5:24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إِنِّى لَآ أَمْلِكُ إِلَّا نَفْسِى وَأَخِى ۖ فَٱفْرُقْ بَيْنَنَا وَبَيْنَ ٱلْقَوْمِ ٱلْفَـٰسِقِينَ</a:t>
            </a:r>
          </a:p>
          <a:p>
            <a:pPr>
              <a:lnSpc>
                <a:spcPct val="100000"/>
              </a:lnSpc>
              <a:defRPr sz="2400">
                <a:solidFill>
                  <a:srgbClr val="3E5E5C"/>
                </a:solidFill>
                <a:latin typeface="Calibri"/>
              </a:defRPr>
            </a:pPr>
            <a:r>
              <a:t>He said, ‘My Lord! I have no power over [anyone] except myself and my brother, so part us from the transgressing lot.’</a:t>
            </a:r>
          </a:p>
        </p:txBody>
      </p:sp>
      <p:sp>
        <p:nvSpPr>
          <p:cNvPr id="3" name="Text Placeholder 2"/>
          <p:cNvSpPr>
            <a:spLocks noGrp="1"/>
          </p:cNvSpPr>
          <p:nvPr>
            <p:ph type="body" sz="quarter" idx="11"/>
          </p:nvPr>
        </p:nvSpPr>
        <p:spPr/>
        <p:txBody>
          <a:bodyPr/>
          <a:lstStyle/>
          <a:p>
            <a:r>
              <a:t>Al-Ma'idah 5:25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فَإِنَّهَا مُحَرَّمَةٌ عَلَيْهِمْ ۛ أَرْبَعِينَ سَنَةً ۛ يَتِيهُونَ فِى ٱلْأَرْضِ ۚ فَلَا تَأْسَ عَلَى ٱلْقَوْمِ ٱلْفَـٰسِقِينَ</a:t>
            </a:r>
          </a:p>
          <a:p>
            <a:pPr>
              <a:lnSpc>
                <a:spcPct val="100000"/>
              </a:lnSpc>
              <a:defRPr sz="2400">
                <a:solidFill>
                  <a:srgbClr val="3E5E5C"/>
                </a:solidFill>
                <a:latin typeface="Calibri"/>
              </a:defRPr>
            </a:pPr>
            <a:r>
              <a:t>He said, ‘It shall be forbidden them for forty years: they shall wander about in the earth. So do not grieve for the transgressing lot.’</a:t>
            </a:r>
          </a:p>
        </p:txBody>
      </p:sp>
      <p:sp>
        <p:nvSpPr>
          <p:cNvPr id="3" name="Text Placeholder 2"/>
          <p:cNvSpPr>
            <a:spLocks noGrp="1"/>
          </p:cNvSpPr>
          <p:nvPr>
            <p:ph type="body" sz="quarter" idx="11"/>
          </p:nvPr>
        </p:nvSpPr>
        <p:spPr/>
        <p:txBody>
          <a:bodyPr/>
          <a:lstStyle/>
          <a:p>
            <a:r>
              <a:t>Al-Ma'idah 5:26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وَٱتْلُ عَلَيْهِمْ نَبَأَ ٱبْنَىْ ءَادَمَ بِٱلْحَقِّ إِذْ قَرَّبَا قُرْبَانًا فَتُقُبِّلَ مِنْ أَحَدِهِمَا وَلَمْ يُتَقَبَّلْ مِنَ ٱلْـَٔاخَرِ قَالَ لَأَقْتُلَنَّكَ ۖ قَالَ إِنَّمَا يَتَقَبَّلُ ٱللَّهُ مِنَ ٱلْمُتَّقِينَ</a:t>
            </a:r>
          </a:p>
          <a:p>
            <a:pPr>
              <a:lnSpc>
                <a:spcPct val="100000"/>
              </a:lnSpc>
              <a:defRPr sz="2400">
                <a:solidFill>
                  <a:srgbClr val="3E5E5C"/>
                </a:solidFill>
                <a:latin typeface="Calibri"/>
              </a:defRPr>
            </a:pPr>
            <a:r>
              <a:t>Relate to them truly the account of Adam’s two sons. When the two of them offered an offering, it was accepted from one of them and not accepted from the other. [One of them] said, ‘Surely I will kill you.’ [The other one] said, ‘Allah accepts only from the Godwary.</a:t>
            </a:r>
          </a:p>
        </p:txBody>
      </p:sp>
      <p:sp>
        <p:nvSpPr>
          <p:cNvPr id="3" name="Text Placeholder 2"/>
          <p:cNvSpPr>
            <a:spLocks noGrp="1"/>
          </p:cNvSpPr>
          <p:nvPr>
            <p:ph type="body" sz="quarter" idx="11"/>
          </p:nvPr>
        </p:nvSpPr>
        <p:spPr/>
        <p:txBody>
          <a:bodyPr/>
          <a:lstStyle/>
          <a:p>
            <a:r>
              <a:t>Al-Ma'idah 5:27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لَئِنۢ بَسَطتَ إِلَىَّ يَدَكَ لِتَقْتُلَنِى مَآ أَنَا۠ بِبَاسِطٍ يَدِىَ إِلَيْكَ لِأَقْتُلَكَ ۖ إِنِّىٓ أَخَافُ ٱللَّهَ رَبَّ ٱلْعَـٰلَمِينَ</a:t>
            </a:r>
          </a:p>
          <a:p>
            <a:pPr>
              <a:lnSpc>
                <a:spcPct val="100000"/>
              </a:lnSpc>
              <a:defRPr sz="2400">
                <a:solidFill>
                  <a:srgbClr val="3E5E5C"/>
                </a:solidFill>
                <a:latin typeface="Calibri"/>
              </a:defRPr>
            </a:pPr>
            <a:r>
              <a:t>Even if you extend your hand toward me to kill me, I will not extend my hand toward you to kill you. Indeed, I fear Allah, the Lord of all the worlds.</a:t>
            </a:r>
          </a:p>
        </p:txBody>
      </p:sp>
      <p:sp>
        <p:nvSpPr>
          <p:cNvPr id="3" name="Text Placeholder 2"/>
          <p:cNvSpPr>
            <a:spLocks noGrp="1"/>
          </p:cNvSpPr>
          <p:nvPr>
            <p:ph type="body" sz="quarter" idx="11"/>
          </p:nvPr>
        </p:nvSpPr>
        <p:spPr/>
        <p:txBody>
          <a:bodyPr/>
          <a:lstStyle/>
          <a:p>
            <a:r>
              <a:t>Al-Ma'idah 5:28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أُرِيدُ أَن تَبُوٓأَ بِإِثْمِى وَإِثْمِكَ فَتَكُونَ مِنْ أَصْحَـٰبِ ٱلنَّارِ ۚ وَذَٰلِكَ جَزَٰٓؤُا۟ ٱلظَّـٰلِمِينَ</a:t>
            </a:r>
          </a:p>
          <a:p>
            <a:pPr>
              <a:lnSpc>
                <a:spcPct val="100000"/>
              </a:lnSpc>
              <a:defRPr sz="2400">
                <a:solidFill>
                  <a:srgbClr val="3E5E5C"/>
                </a:solidFill>
                <a:latin typeface="Calibri"/>
              </a:defRPr>
            </a:pPr>
            <a:r>
              <a:t>I desire that you earn [the burden of] my sin and your sin, to become one of the inmates of the Fire, and such is the requital of the wrongdoers.’</a:t>
            </a:r>
          </a:p>
        </p:txBody>
      </p:sp>
      <p:sp>
        <p:nvSpPr>
          <p:cNvPr id="3" name="Text Placeholder 2"/>
          <p:cNvSpPr>
            <a:spLocks noGrp="1"/>
          </p:cNvSpPr>
          <p:nvPr>
            <p:ph type="body" sz="quarter" idx="11"/>
          </p:nvPr>
        </p:nvSpPr>
        <p:spPr/>
        <p:txBody>
          <a:bodyPr/>
          <a:lstStyle/>
          <a:p>
            <a:r>
              <a:t>Al-Ma'idah 5:29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فَطَوَّعَتْ لَهُۥ نَفْسُهُۥ قَتْلَ أَخِيهِ فَقَتَلَهُۥ فَأَصْبَحَ مِنَ ٱلْخَـٰسِرِينَ</a:t>
            </a:r>
          </a:p>
          <a:p>
            <a:pPr>
              <a:lnSpc>
                <a:spcPct val="100000"/>
              </a:lnSpc>
              <a:defRPr sz="2400">
                <a:solidFill>
                  <a:srgbClr val="3E5E5C"/>
                </a:solidFill>
                <a:latin typeface="Calibri"/>
              </a:defRPr>
            </a:pPr>
            <a:r>
              <a:t>So his soul prompted him to kill his brother, and he killed him, and thus became one of the losers.</a:t>
            </a:r>
          </a:p>
        </p:txBody>
      </p:sp>
      <p:sp>
        <p:nvSpPr>
          <p:cNvPr id="3" name="Text Placeholder 2"/>
          <p:cNvSpPr>
            <a:spLocks noGrp="1"/>
          </p:cNvSpPr>
          <p:nvPr>
            <p:ph type="body" sz="quarter" idx="11"/>
          </p:nvPr>
        </p:nvSpPr>
        <p:spPr/>
        <p:txBody>
          <a:bodyPr/>
          <a:lstStyle/>
          <a:p>
            <a:r>
              <a:t>Al-Ma'idah 5:30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فَبَعَثَ ٱللَّهُ غُرَابًا يَبْحَثُ فِى ٱلْأَرْضِ لِيُرِيَهُۥ كَيْفَ يُوَٰرِى سَوْءَةَ أَخِيهِ ۚ قَالَ يَـٰوَيْلَتَىٰٓ أَعَجَزْتُ أَنْ أَكُونَ مِثْلَ هَـٰذَا ٱلْغُرَابِ فَأُوَٰرِىَ سَوْءَةَ أَخِى ۖ فَأَصْبَحَ مِنَ ٱلنَّـٰدِمِينَ</a:t>
            </a:r>
          </a:p>
          <a:p>
            <a:pPr>
              <a:lnSpc>
                <a:spcPct val="100000"/>
              </a:lnSpc>
              <a:defRPr sz="2400">
                <a:solidFill>
                  <a:srgbClr val="3E5E5C"/>
                </a:solidFill>
                <a:latin typeface="Calibri"/>
              </a:defRPr>
            </a:pPr>
            <a:r>
              <a:t>Then Allah sent a crow, exploring in the ground, to show him how to bury the corpse of his brother. He said, ‘Woe to me! Am I unable to be [even] like this crow and bury my brother’s corpse?’ Thus he became regretful.</a:t>
            </a:r>
          </a:p>
        </p:txBody>
      </p:sp>
      <p:sp>
        <p:nvSpPr>
          <p:cNvPr id="3" name="Text Placeholder 2"/>
          <p:cNvSpPr>
            <a:spLocks noGrp="1"/>
          </p:cNvSpPr>
          <p:nvPr>
            <p:ph type="body" sz="quarter" idx="11"/>
          </p:nvPr>
        </p:nvSpPr>
        <p:spPr/>
        <p:txBody>
          <a:bodyPr/>
          <a:lstStyle/>
          <a:p>
            <a:r>
              <a:t>Al-Ma'idah 5:31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ٱلَّذِينَ ءَامَنُوا۟ لَا تُحِلُّوا۟ شَعَـٰٓئِرَ ٱللَّهِ وَلَا ٱلشَّهْرَ ٱلْحَرَامَ وَلَا ٱلْهَدْىَ وَلَا ٱلْقَلَـٰٓئِدَ وَلَآ ءَآمِّينَ ٱلْبَيْتَ ٱلْحَرَامَ يَبْتَغُونَ فَضْلًا مِّن رَّبِّهِمْ وَرِضْوَٰنًا ۚ وَإِذَا حَلَلْتُمْ فَٱصْطَادُوا۟  ۔ۚ</a:t>
            </a:r>
          </a:p>
          <a:p>
            <a:pPr>
              <a:lnSpc>
                <a:spcPct val="100000"/>
              </a:lnSpc>
              <a:defRPr sz="2400">
                <a:solidFill>
                  <a:srgbClr val="3E5E5C"/>
                </a:solidFill>
                <a:latin typeface="Calibri"/>
              </a:defRPr>
            </a:pPr>
            <a:r>
              <a:t>O you who have faith! Do not violate Allah’s sacraments, neither the sacred month, nor the offering, nor the necklaces, nor those bound for the Sacred House, who seek their Lord’s grace and [His] pleasure. But when you emerge from pilgrim sanctity, you may hunt for game.</a:t>
            </a:r>
          </a:p>
        </p:txBody>
      </p:sp>
      <p:sp>
        <p:nvSpPr>
          <p:cNvPr id="3" name="Text Placeholder 2"/>
          <p:cNvSpPr>
            <a:spLocks noGrp="1"/>
          </p:cNvSpPr>
          <p:nvPr>
            <p:ph type="body" sz="quarter" idx="11"/>
          </p:nvPr>
        </p:nvSpPr>
        <p:spPr/>
        <p:txBody>
          <a:bodyPr/>
          <a:lstStyle/>
          <a:p>
            <a:r>
              <a:t>Al-Ma'idah 5:2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مِنْ أَجْلِ ذَٰلِكَ كَتَبْنَا عَلَىٰ بَنِىٓ إِسْرَٰٓءِيلَ أَنَّهُۥ مَن قَتَلَ نَفْسًۢا بِغَيْرِ نَفْسٍ أَوْ فَسَادٍ فِى ٱلْأَرْضِ فَكَأَنَّمَا قَتَلَ ٱلنَّاسَ جَمِيعًا وَمَنْ أَحْيَاهَا فَكَأَنَّمَآ أَحْيَا ٱلنَّاسَ جَمِيعًا ۚ وَلَقَدْ جَآءَتْهُمْ رُسُلُنَا بِٱلْبَيِّنَـٰتِ ثُمَّ إِنَّ كَثِيرًا مِّنْهُم بَعْدَ ذَٰلِكَ فِى ٱلْأَرْضِ لَمُسْرِفُونَ</a:t>
            </a:r>
          </a:p>
          <a:p>
            <a:pPr>
              <a:lnSpc>
                <a:spcPct val="100000"/>
              </a:lnSpc>
              <a:defRPr sz="2400">
                <a:solidFill>
                  <a:srgbClr val="3E5E5C"/>
                </a:solidFill>
                <a:latin typeface="Calibri"/>
              </a:defRPr>
            </a:pPr>
            <a:r>
              <a:t>That is why We decreed for the Children of Israel that whoever kills a soul, without [its being guilty of] manslaughter or corruption on the earth, is as though he had killed all mankind, and whoever saves a life is as though he had saved all mankind. Our apostles certainly brought them manifest signs, yet even after that, many of them commit excesses on the earth.</a:t>
            </a:r>
          </a:p>
        </p:txBody>
      </p:sp>
      <p:sp>
        <p:nvSpPr>
          <p:cNvPr id="3" name="Text Placeholder 2"/>
          <p:cNvSpPr>
            <a:spLocks noGrp="1"/>
          </p:cNvSpPr>
          <p:nvPr>
            <p:ph type="body" sz="quarter" idx="11"/>
          </p:nvPr>
        </p:nvSpPr>
        <p:spPr/>
        <p:txBody>
          <a:bodyPr/>
          <a:lstStyle/>
          <a:p>
            <a:r>
              <a:t>Al-Ma'idah 5:32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إِنَّمَا جَزَٰٓؤُا۟ ٱلَّذِينَ يُحَارِبُونَ ٱللَّهَ وَرَسُولَهُۥ وَيَسْعَوْنَ فِى ٱلْأَرْضِ فَسَادًا أَن يُقَتَّلُوٓا۟ أَوْ يُصَلَّبُوٓا۟ أَوْ تُقَطَّعَ أَيْدِيهِمْ وَأَرْجُلُهُم مِّنْ خِلَـٰفٍ أَوْ يُنفَوْا۟ مِنَ ٱلْأَرْضِ ۚ ذَٰلِكَ لَهُمْ خِزْىٌ فِى ٱلدُّنْيَا ۖ وَلَهُمْ فِى ٱلْـَٔاخِرَةِ عَذَابٌ عَظِيمٌ</a:t>
            </a:r>
          </a:p>
          <a:p>
            <a:pPr>
              <a:lnSpc>
                <a:spcPct val="100000"/>
              </a:lnSpc>
              <a:defRPr sz="2400">
                <a:solidFill>
                  <a:srgbClr val="3E5E5C"/>
                </a:solidFill>
                <a:latin typeface="Calibri"/>
              </a:defRPr>
            </a:pPr>
            <a:r>
              <a:t>Indeed the requital of those who wage war against Allah and His Apostle, and try to cause corruption on the earth, is that they shall be slain or crucified, or shall have their hands and feet cut off from opposite sides, or be banished from the land. That is a disgrace for them in this world, and in the Hereafter, there is a great punishment for them,</a:t>
            </a:r>
          </a:p>
        </p:txBody>
      </p:sp>
      <p:sp>
        <p:nvSpPr>
          <p:cNvPr id="3" name="Text Placeholder 2"/>
          <p:cNvSpPr>
            <a:spLocks noGrp="1"/>
          </p:cNvSpPr>
          <p:nvPr>
            <p:ph type="body" sz="quarter" idx="11"/>
          </p:nvPr>
        </p:nvSpPr>
        <p:spPr/>
        <p:txBody>
          <a:bodyPr/>
          <a:lstStyle/>
          <a:p>
            <a:r>
              <a:t>Al-Ma'idah 5:33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ٱلَّذِينَ تَابُوا۟ مِن قَبْلِ أَن تَقْدِرُوا۟ عَلَيْهِمْ ۖ فَٱعْلَمُوٓا۟ أَنَّ ٱللَّهَ غَفُورٌ رَّحِيمٌ</a:t>
            </a:r>
          </a:p>
          <a:p>
            <a:pPr>
              <a:lnSpc>
                <a:spcPct val="100000"/>
              </a:lnSpc>
              <a:defRPr sz="2400">
                <a:solidFill>
                  <a:srgbClr val="3E5E5C"/>
                </a:solidFill>
                <a:latin typeface="Calibri"/>
              </a:defRPr>
            </a:pPr>
            <a:r>
              <a:t>excepting those who repent before you capture them, and know that Allah is all-forgiving, all-merciful.</a:t>
            </a:r>
          </a:p>
        </p:txBody>
      </p:sp>
      <p:sp>
        <p:nvSpPr>
          <p:cNvPr id="3" name="Text Placeholder 2"/>
          <p:cNvSpPr>
            <a:spLocks noGrp="1"/>
          </p:cNvSpPr>
          <p:nvPr>
            <p:ph type="body" sz="quarter" idx="11"/>
          </p:nvPr>
        </p:nvSpPr>
        <p:spPr/>
        <p:txBody>
          <a:bodyPr/>
          <a:lstStyle/>
          <a:p>
            <a:r>
              <a:t>Al-Ma'idah 5:34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ٱتَّقُوا۟ ٱللَّهَ وَٱبْتَغُوٓا۟ إِلَيْهِ ٱلْوَسِيلَةَ وَجَـٰهِدُوا۟ فِى سَبِيلِهِۦ لَعَلَّكُمْ تُفْلِحُونَ</a:t>
            </a:r>
          </a:p>
          <a:p>
            <a:pPr>
              <a:lnSpc>
                <a:spcPct val="100000"/>
              </a:lnSpc>
              <a:defRPr sz="2400">
                <a:solidFill>
                  <a:srgbClr val="3E5E5C"/>
                </a:solidFill>
                <a:latin typeface="Calibri"/>
              </a:defRPr>
            </a:pPr>
            <a:r>
              <a:t>O you who have faith! Be wary of Allah, and seek the means of recourse to Him, and wage jihad in His way, so that you may be felicitous.</a:t>
            </a:r>
          </a:p>
        </p:txBody>
      </p:sp>
      <p:sp>
        <p:nvSpPr>
          <p:cNvPr id="3" name="Text Placeholder 2"/>
          <p:cNvSpPr>
            <a:spLocks noGrp="1"/>
          </p:cNvSpPr>
          <p:nvPr>
            <p:ph type="body" sz="quarter" idx="11"/>
          </p:nvPr>
        </p:nvSpPr>
        <p:spPr/>
        <p:txBody>
          <a:bodyPr/>
          <a:lstStyle/>
          <a:p>
            <a:r>
              <a:t>Al-Ma'idah 5:35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كَفَرُوا۟ لَوْ أَنَّ لَهُم مَّا فِى ٱلْأَرْضِ جَمِيعًا وَمِثْلَهُۥ مَعَهُۥ لِيَفْتَدُوا۟ بِهِۦ مِنْ عَذَابِ يَوْمِ ٱلْقِيَـٰمَةِ مَا تُقُبِّلَ مِنْهُمْ ۖ وَلَهُمْ عَذَابٌ أَلِيمٌ</a:t>
            </a:r>
          </a:p>
          <a:p>
            <a:pPr>
              <a:lnSpc>
                <a:spcPct val="100000"/>
              </a:lnSpc>
              <a:defRPr sz="2400">
                <a:solidFill>
                  <a:srgbClr val="3E5E5C"/>
                </a:solidFill>
                <a:latin typeface="Calibri"/>
              </a:defRPr>
            </a:pPr>
            <a:r>
              <a:t>Indeed if the faithless possessed all that is on the earth, and as much of it besides, to redeem themselves with it from the punishment of the Day of Resurrection, it shall not be accepted from them, and there is a painful punishment for them.</a:t>
            </a:r>
          </a:p>
        </p:txBody>
      </p:sp>
      <p:sp>
        <p:nvSpPr>
          <p:cNvPr id="3" name="Text Placeholder 2"/>
          <p:cNvSpPr>
            <a:spLocks noGrp="1"/>
          </p:cNvSpPr>
          <p:nvPr>
            <p:ph type="body" sz="quarter" idx="11"/>
          </p:nvPr>
        </p:nvSpPr>
        <p:spPr/>
        <p:txBody>
          <a:bodyPr/>
          <a:lstStyle/>
          <a:p>
            <a:r>
              <a:t>Al-Ma'idah 5:36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يُرِيدُونَ أَن يَخْرُجُوا۟ مِنَ ٱلنَّارِ وَمَا هُم بِخَـٰرِجِينَ مِنْهَا ۖ وَلَهُمْ عَذَابٌ مُّقِيمٌ</a:t>
            </a:r>
          </a:p>
          <a:p>
            <a:pPr>
              <a:lnSpc>
                <a:spcPct val="100000"/>
              </a:lnSpc>
              <a:defRPr sz="2400">
                <a:solidFill>
                  <a:srgbClr val="3E5E5C"/>
                </a:solidFill>
                <a:latin typeface="Calibri"/>
              </a:defRPr>
            </a:pPr>
            <a:r>
              <a:t>They would long to leave the Fire, but they shall never leave it, and there is a lasting punishment for them.</a:t>
            </a:r>
          </a:p>
        </p:txBody>
      </p:sp>
      <p:sp>
        <p:nvSpPr>
          <p:cNvPr id="3" name="Text Placeholder 2"/>
          <p:cNvSpPr>
            <a:spLocks noGrp="1"/>
          </p:cNvSpPr>
          <p:nvPr>
            <p:ph type="body" sz="quarter" idx="11"/>
          </p:nvPr>
        </p:nvSpPr>
        <p:spPr/>
        <p:txBody>
          <a:bodyPr/>
          <a:lstStyle/>
          <a:p>
            <a:r>
              <a:t>Al-Ma'idah 5:37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وَٱلسَّارِقُ وَٱلسَّارِقَةُ فَٱقْطَعُوٓا۟ أَيْدِيَهُمَا جَزَآءًۢ بِمَا كَسَبَا نَكَـٰلًا مِّنَ ٱللَّهِ ۗ وَٱللَّهُ عَزِيزٌ حَكِيمٌ</a:t>
            </a:r>
          </a:p>
          <a:p>
            <a:pPr>
              <a:lnSpc>
                <a:spcPct val="100000"/>
              </a:lnSpc>
              <a:defRPr sz="2400">
                <a:solidFill>
                  <a:srgbClr val="3E5E5C"/>
                </a:solidFill>
                <a:latin typeface="Calibri"/>
              </a:defRPr>
            </a:pPr>
            <a:r>
              <a:t>As for the thief, man or woman, cut off their hands as a requital for what they have earned. [That is] an exemplary punishment from Allah, and Allah is all-mighty, all-wise.</a:t>
            </a:r>
          </a:p>
        </p:txBody>
      </p:sp>
      <p:sp>
        <p:nvSpPr>
          <p:cNvPr id="3" name="Text Placeholder 2"/>
          <p:cNvSpPr>
            <a:spLocks noGrp="1"/>
          </p:cNvSpPr>
          <p:nvPr>
            <p:ph type="body" sz="quarter" idx="11"/>
          </p:nvPr>
        </p:nvSpPr>
        <p:spPr/>
        <p:txBody>
          <a:bodyPr/>
          <a:lstStyle/>
          <a:p>
            <a:r>
              <a:t>Al-Ma'idah 5:38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تَابَ مِنۢ بَعْدِ ظُلْمِهِۦ وَأَصْلَحَ فَإِنَّ ٱللَّهَ يَتُوبُ عَلَيْهِ ۗ إِنَّ ٱللَّهَ غَفُورٌ رَّحِيمٌ</a:t>
            </a:r>
          </a:p>
          <a:p>
            <a:pPr>
              <a:lnSpc>
                <a:spcPct val="100000"/>
              </a:lnSpc>
              <a:defRPr sz="2400">
                <a:solidFill>
                  <a:srgbClr val="3E5E5C"/>
                </a:solidFill>
                <a:latin typeface="Calibri"/>
              </a:defRPr>
            </a:pPr>
            <a:r>
              <a:t>But whoever repents after his wrongdoing, and reforms, then Allah shall accept his repentance. Indeed Allah is all-forgiving, all-merciful.</a:t>
            </a:r>
          </a:p>
        </p:txBody>
      </p:sp>
      <p:sp>
        <p:nvSpPr>
          <p:cNvPr id="3" name="Text Placeholder 2"/>
          <p:cNvSpPr>
            <a:spLocks noGrp="1"/>
          </p:cNvSpPr>
          <p:nvPr>
            <p:ph type="body" sz="quarter" idx="11"/>
          </p:nvPr>
        </p:nvSpPr>
        <p:spPr/>
        <p:txBody>
          <a:bodyPr/>
          <a:lstStyle/>
          <a:p>
            <a:r>
              <a:t>Al-Ma'idah 5:39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تَعْلَمْ أَنَّ ٱللَّهَ لَهُۥ مُلْكُ ٱلسَّمَـٰوَٰتِ وَٱلْأَرْضِ يُعَذِّبُ مَن يَشَآءُ وَيَغْفِرُ لِمَن يَشَآءُ ۗ وَٱللَّهُ عَلَىٰ كُلِّ شَىْءٍ قَدِيرٌ</a:t>
            </a:r>
          </a:p>
          <a:p>
            <a:pPr>
              <a:lnSpc>
                <a:spcPct val="100000"/>
              </a:lnSpc>
              <a:defRPr sz="2400">
                <a:solidFill>
                  <a:srgbClr val="3E5E5C"/>
                </a:solidFill>
                <a:latin typeface="Calibri"/>
              </a:defRPr>
            </a:pPr>
            <a:r>
              <a:t>Do you not know that to Allah belongs the kingdom of the heavens and the earth? He punishes whomever He wishes, and forgives whomever He wishes, and Allah has power over all things.</a:t>
            </a:r>
          </a:p>
        </p:txBody>
      </p:sp>
      <p:sp>
        <p:nvSpPr>
          <p:cNvPr id="3" name="Text Placeholder 2"/>
          <p:cNvSpPr>
            <a:spLocks noGrp="1"/>
          </p:cNvSpPr>
          <p:nvPr>
            <p:ph type="body" sz="quarter" idx="11"/>
          </p:nvPr>
        </p:nvSpPr>
        <p:spPr/>
        <p:txBody>
          <a:bodyPr/>
          <a:lstStyle/>
          <a:p>
            <a:r>
              <a:t>Al-Ma'idah 5:40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يَـٰٓأَيُّهَا ٱلرَّسُولُ لَا يَحْزُنكَ ٱلَّذِينَ يُسَـٰرِعُونَ فِى ٱلْكُفْرِ مِنَ ٱلَّذِينَ قَالُوٓا۟ ءَامَنَّا بِأَفْوَٰهِهِمْ وَلَمْ تُؤْمِن قُلُوبُهُمْ ۛ وَمِنَ ٱلَّذِينَ هَادُوا۟ ۛ سَمَّـٰعُونَ لِلْكَذِبِ سَمَّـٰعُونَ لِقَوْمٍ ءَاخَرِينَ لَمْ يَأْتُوكَ ۖ يُحَرِّفُونَ ٱلْكَلِمَ مِنۢ بَعْدِ مَوَاضِعِهِۦ  ۔ۖ</a:t>
            </a:r>
          </a:p>
          <a:p>
            <a:pPr>
              <a:lnSpc>
                <a:spcPct val="100000"/>
              </a:lnSpc>
              <a:defRPr sz="2400">
                <a:solidFill>
                  <a:srgbClr val="3E5E5C"/>
                </a:solidFill>
                <a:latin typeface="Calibri"/>
              </a:defRPr>
            </a:pPr>
            <a:r>
              <a:t>O Apostle! Do not grieve for those who are active in [promoting] unfaith, such as those who say, ‘We believe’ with their mouths, but whose hearts have no faith, and the Jews who eavesdrop with the aim of [telling] lies [against you] and eavesdrop for other people who do not come to you. They pervert words from their meanings,</a:t>
            </a:r>
          </a:p>
        </p:txBody>
      </p:sp>
      <p:sp>
        <p:nvSpPr>
          <p:cNvPr id="3" name="Text Placeholder 2"/>
          <p:cNvSpPr>
            <a:spLocks noGrp="1"/>
          </p:cNvSpPr>
          <p:nvPr>
            <p:ph type="body" sz="quarter" idx="11"/>
          </p:nvPr>
        </p:nvSpPr>
        <p:spPr/>
        <p:txBody>
          <a:bodyPr/>
          <a:lstStyle/>
          <a:p>
            <a:r>
              <a:t>Al-Ma'idah 5:41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  وَلَا يَجْرِمَنَّكُمْ شَنَـَٔانُ قَوْمٍ أَن صَدُّوكُمْ عَنِ ٱلْمَسْجِدِ ٱلْحَرَامِ أَن تَعْتَدُوا۟ ۘ وَتَعَاوَنُوا۟ عَلَى ٱلْبِرِّ وَٱلتَّقْوَىٰ ۖ وَلَا تَعَاوَنُوا۟ عَلَى ٱلْإِثْمِ وَٱلْعُدْوَٰنِ ۚ وَٱتَّقُوا۟ ٱللَّهَ ۖ إِنَّ ٱللَّهَ شَدِيدُ ٱلْعِقَابِ</a:t>
            </a:r>
          </a:p>
          <a:p>
            <a:pPr>
              <a:lnSpc>
                <a:spcPct val="100000"/>
              </a:lnSpc>
              <a:defRPr sz="2400">
                <a:solidFill>
                  <a:srgbClr val="3E5E5C"/>
                </a:solidFill>
                <a:latin typeface="Calibri"/>
              </a:defRPr>
            </a:pPr>
            <a:r>
              <a:t>Ill feeling for a people should not lead you, because they barred you from [access to] the Sacred Mosque, to transgress. Cooperate in piety and Godwariness, but do not cooperate in sin and aggression, and be wary of Allah. Indeed Allah is severe in retribution.</a:t>
            </a:r>
          </a:p>
        </p:txBody>
      </p:sp>
      <p:sp>
        <p:nvSpPr>
          <p:cNvPr id="3" name="Text Placeholder 2"/>
          <p:cNvSpPr>
            <a:spLocks noGrp="1"/>
          </p:cNvSpPr>
          <p:nvPr>
            <p:ph type="body" sz="quarter" idx="11"/>
          </p:nvPr>
        </p:nvSpPr>
        <p:spPr/>
        <p:txBody>
          <a:bodyPr/>
          <a:lstStyle/>
          <a:p>
            <a:r>
              <a:t>Al-Ma'idah 5:2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  يَقُولُونَ إِنْ أُوتِيتُمْ هَـٰذَا فَخُذُوهُ وَإِن لَّمْ تُؤْتَوْهُ فَٱحْذَرُوا۟ ۚ وَمَن يُرِدِ ٱللَّهُ فِتْنَتَهُۥ فَلَن تَمْلِكَ لَهُۥ مِنَ ٱللَّهِ شَيْـًٔا ۚ أُو۟لَـٰٓئِكَ ٱلَّذِينَ لَمْ يُرِدِ ٱللَّهُ أَن يُطَهِّرَ قُلُوبَهُمْ ۚ لَهُمْ فِى ٱلدُّنْيَا خِزْىٌ ۖ وَلَهُمْ فِى ٱلْـَٔاخِرَةِ عَذَابٌ عَظِيمٌ</a:t>
            </a:r>
          </a:p>
          <a:p>
            <a:pPr>
              <a:lnSpc>
                <a:spcPct val="100000"/>
              </a:lnSpc>
              <a:defRPr sz="2400">
                <a:solidFill>
                  <a:srgbClr val="3E5E5C"/>
                </a:solidFill>
                <a:latin typeface="Calibri"/>
              </a:defRPr>
            </a:pPr>
            <a:r>
              <a:t>[and] say, ‘If you are given this, take it, but if you are not given this, beware!’ Yet whomever Allah wishes to mislead, you cannot avail him anything against Allah. They are the ones whose hearts Allah did not desire to purify. For them is disgrace in this world, and there is a great punishment for them in the Hereafter.</a:t>
            </a:r>
          </a:p>
        </p:txBody>
      </p:sp>
      <p:sp>
        <p:nvSpPr>
          <p:cNvPr id="3" name="Text Placeholder 2"/>
          <p:cNvSpPr>
            <a:spLocks noGrp="1"/>
          </p:cNvSpPr>
          <p:nvPr>
            <p:ph type="body" sz="quarter" idx="11"/>
          </p:nvPr>
        </p:nvSpPr>
        <p:spPr/>
        <p:txBody>
          <a:bodyPr/>
          <a:lstStyle/>
          <a:p>
            <a:r>
              <a:t>Al-Ma'idah 5:41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سَمَّـٰعُونَ لِلْكَذِبِ أَكَّـٰلُونَ لِلسُّحْتِ ۚ فَإِن جَآءُوكَ فَٱحْكُم بَيْنَهُمْ أَوْ أَعْرِضْ عَنْهُمْ ۖ وَإِن تُعْرِضْ عَنْهُمْ فَلَن يَضُرُّوكَ شَيْـًٔا ۖ وَإِنْ حَكَمْتَ فَٱحْكُم بَيْنَهُم بِٱلْقِسْطِ ۚ إِنَّ ٱللَّهَ يُحِبُّ ٱلْمُقْسِطِينَ</a:t>
            </a:r>
          </a:p>
          <a:p>
            <a:pPr>
              <a:lnSpc>
                <a:spcPct val="100000"/>
              </a:lnSpc>
              <a:defRPr sz="2400">
                <a:solidFill>
                  <a:srgbClr val="3E5E5C"/>
                </a:solidFill>
                <a:latin typeface="Calibri"/>
              </a:defRPr>
            </a:pPr>
            <a:r>
              <a:t>Eavesdroppers with the aim of [telling] lies, eaters of the unlawful—if they come to you, judge between them, or disregard them. If you disregard them, they will not harm you in any way. But if you judge, judge between them with justice. Indeed Allah loves the just.</a:t>
            </a:r>
          </a:p>
        </p:txBody>
      </p:sp>
      <p:sp>
        <p:nvSpPr>
          <p:cNvPr id="3" name="Text Placeholder 2"/>
          <p:cNvSpPr>
            <a:spLocks noGrp="1"/>
          </p:cNvSpPr>
          <p:nvPr>
            <p:ph type="body" sz="quarter" idx="11"/>
          </p:nvPr>
        </p:nvSpPr>
        <p:spPr/>
        <p:txBody>
          <a:bodyPr/>
          <a:lstStyle/>
          <a:p>
            <a:r>
              <a:t>Al-Ma'idah 5:42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وَكَيْفَ يُحَكِّمُونَكَ وَعِندَهُمُ ٱلتَّوْرَىٰةُ فِيهَا حُكْمُ ٱللَّهِ ثُمَّ يَتَوَلَّوْنَ مِنۢ بَعْدِ ذَٰلِكَ ۚ وَمَآ أُو۟لَـٰٓئِكَ بِٱلْمُؤْمِنِينَ</a:t>
            </a:r>
          </a:p>
          <a:p>
            <a:pPr>
              <a:lnSpc>
                <a:spcPct val="100000"/>
              </a:lnSpc>
              <a:defRPr sz="2400">
                <a:solidFill>
                  <a:srgbClr val="3E5E5C"/>
                </a:solidFill>
                <a:latin typeface="Calibri"/>
              </a:defRPr>
            </a:pPr>
            <a:r>
              <a:t>And how should they make you a judge, while with them is the Torah, in which is Allah’s judgement? Yet in spite of that, they turn their backs [on Him] and they are not believers.</a:t>
            </a:r>
          </a:p>
        </p:txBody>
      </p:sp>
      <p:sp>
        <p:nvSpPr>
          <p:cNvPr id="3" name="Text Placeholder 2"/>
          <p:cNvSpPr>
            <a:spLocks noGrp="1"/>
          </p:cNvSpPr>
          <p:nvPr>
            <p:ph type="body" sz="quarter" idx="11"/>
          </p:nvPr>
        </p:nvSpPr>
        <p:spPr/>
        <p:txBody>
          <a:bodyPr/>
          <a:lstStyle/>
          <a:p>
            <a:r>
              <a:t>Al-Ma'idah 5:43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إِنَّآ أَنزَلْنَا ٱلتَّوْرَىٰةَ فِيهَا هُدًى وَنُورٌ ۚ يَحْكُمُ بِهَا ٱلنَّبِيُّونَ ٱلَّذِينَ أَسْلَمُوا۟ لِلَّذِينَ هَادُوا۟ وَٱلرَّبَّـٰنِيُّونَ وَٱلْأَحْبَارُ بِمَا ٱسْتُحْفِظُوا۟ مِن كِتَـٰبِ ٱللَّهِ وَكَانُوا۟ عَلَيْهِ شُهَدَآءَ ۚ فَلَا تَخْشَوُا۟ ٱلنَّاسَ وَٱخْشَوْنِ وَلَا تَشْتَرُوا۟ بِـَٔايَـٰتِى ثَمَنًا قَلِيلًا ۚ وَمَن لَّمْ يَحْكُم بِمَآ أَنزَلَ ٱللَّهُ فَأُو۟لَـٰٓئِكَ هُمُ ٱلْكَـٰفِرُونَ</a:t>
            </a:r>
          </a:p>
          <a:p>
            <a:pPr>
              <a:lnSpc>
                <a:spcPct val="100000"/>
              </a:lnSpc>
              <a:defRPr sz="2400">
                <a:solidFill>
                  <a:srgbClr val="3E5E5C"/>
                </a:solidFill>
                <a:latin typeface="Calibri"/>
              </a:defRPr>
            </a:pPr>
            <a:r>
              <a:t>We sent down the Torah containing guidance and light. The prophets, who had submitted, judged by it for the Jews, and so did the rabbis and the scribes, as they were charged to preserve the Book of Allah and were witnesses to it. So do not fear the people, but fear Me, and do not sell My signs for a paltry gain. Those who do not judge by what Allah has sent down—it is they who are the faithless.</a:t>
            </a:r>
          </a:p>
        </p:txBody>
      </p:sp>
      <p:sp>
        <p:nvSpPr>
          <p:cNvPr id="3" name="Text Placeholder 2"/>
          <p:cNvSpPr>
            <a:spLocks noGrp="1"/>
          </p:cNvSpPr>
          <p:nvPr>
            <p:ph type="body" sz="quarter" idx="11"/>
          </p:nvPr>
        </p:nvSpPr>
        <p:spPr/>
        <p:txBody>
          <a:bodyPr/>
          <a:lstStyle/>
          <a:p>
            <a:r>
              <a:t>Al-Ma'idah 5:44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وَكَتَبْنَا عَلَيْهِمْ فِيهَآ أَنَّ ٱلنَّفْسَ بِٱلنَّفْسِ وَٱلْعَيْنَ بِٱلْعَيْنِ وَٱلْأَنفَ بِٱلْأَنفِ وَٱلْأُذُنَ بِٱلْأُذُنِ وَٱلسِّنَّ بِٱلسِّنِّ وَٱلْجُرُوحَ قِصَاصٌ ۚ فَمَن تَصَدَّقَ بِهِۦ فَهُوَ كَفَّارَةٌ لَّهُۥ ۚ وَمَن لَّمْ يَحْكُم بِمَآ أَنزَلَ ٱللَّهُ فَأُو۟لَـٰٓئِكَ هُمُ ٱلظَّـٰلِمُونَ</a:t>
            </a:r>
          </a:p>
          <a:p>
            <a:pPr>
              <a:lnSpc>
                <a:spcPct val="100000"/>
              </a:lnSpc>
              <a:defRPr sz="2400">
                <a:solidFill>
                  <a:srgbClr val="3E5E5C"/>
                </a:solidFill>
                <a:latin typeface="Calibri"/>
              </a:defRPr>
            </a:pPr>
            <a:r>
              <a:t>In it We prescribed for them: a life for a life, an eye for an eye, a nose for a nose, and an ear for an ear, a tooth for a tooth, and retaliation for wounds. Yet whoever remits it out of charity, that shall be an atonement for him. Those who do not judge by what Allah has sent down—it is they who are the wrongdoers.</a:t>
            </a:r>
          </a:p>
        </p:txBody>
      </p:sp>
      <p:sp>
        <p:nvSpPr>
          <p:cNvPr id="3" name="Text Placeholder 2"/>
          <p:cNvSpPr>
            <a:spLocks noGrp="1"/>
          </p:cNvSpPr>
          <p:nvPr>
            <p:ph type="body" sz="quarter" idx="11"/>
          </p:nvPr>
        </p:nvSpPr>
        <p:spPr/>
        <p:txBody>
          <a:bodyPr/>
          <a:lstStyle/>
          <a:p>
            <a:r>
              <a:t>Al-Ma'idah 5:45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وَقَفَّيْنَا عَلَىٰٓ ءَاثَـٰرِهِم بِعِيسَى ٱبْنِ مَرْيَمَ مُصَدِّقًا لِّمَا بَيْنَ يَدَيْهِ مِنَ ٱلتَّوْرَىٰةِ ۖ وَءَاتَيْنَـٰهُ ٱلْإِنجِيلَ فِيهِ هُدًى وَنُورٌ وَمُصَدِّقًا لِّمَا بَيْنَ يَدَيْهِ مِنَ ٱلتَّوْرَىٰةِ وَهُدًى وَمَوْعِظَةً لِّلْمُتَّقِينَ</a:t>
            </a:r>
          </a:p>
          <a:p>
            <a:pPr>
              <a:lnSpc>
                <a:spcPct val="100000"/>
              </a:lnSpc>
              <a:defRPr sz="2400">
                <a:solidFill>
                  <a:srgbClr val="3E5E5C"/>
                </a:solidFill>
                <a:latin typeface="Calibri"/>
              </a:defRPr>
            </a:pPr>
            <a:r>
              <a:t>We followed them with Jesus son of Mary, to confirm that which was before him of the Torah, and We gave him the Evangel containing guidance and light, confirming what was before it of the Torah, and as guidance and advice for the Godwary.</a:t>
            </a:r>
          </a:p>
        </p:txBody>
      </p:sp>
      <p:sp>
        <p:nvSpPr>
          <p:cNvPr id="3" name="Text Placeholder 2"/>
          <p:cNvSpPr>
            <a:spLocks noGrp="1"/>
          </p:cNvSpPr>
          <p:nvPr>
            <p:ph type="body" sz="quarter" idx="11"/>
          </p:nvPr>
        </p:nvSpPr>
        <p:spPr/>
        <p:txBody>
          <a:bodyPr/>
          <a:lstStyle/>
          <a:p>
            <a:r>
              <a:t>Al-Ma'idah 5:46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وَلْيَحْكُمْ أَهْلُ ٱلْإِنجِيلِ بِمَآ أَنزَلَ ٱللَّهُ فِيهِ ۚ وَمَن لَّمْ يَحْكُم بِمَآ أَنزَلَ ٱللَّهُ فَأُو۟لَـٰٓئِكَ هُمُ ٱلْفَـٰسِقُونَ</a:t>
            </a:r>
          </a:p>
          <a:p>
            <a:pPr>
              <a:lnSpc>
                <a:spcPct val="100000"/>
              </a:lnSpc>
              <a:defRPr sz="2400">
                <a:solidFill>
                  <a:srgbClr val="3E5E5C"/>
                </a:solidFill>
                <a:latin typeface="Calibri"/>
              </a:defRPr>
            </a:pPr>
            <a:r>
              <a:t>Let the people of the Evangel judge by what Allah has sent down in it. Those who do not judge by what Allah has sent down—it is they who are the transgressors.</a:t>
            </a:r>
          </a:p>
        </p:txBody>
      </p:sp>
      <p:sp>
        <p:nvSpPr>
          <p:cNvPr id="3" name="Text Placeholder 2"/>
          <p:cNvSpPr>
            <a:spLocks noGrp="1"/>
          </p:cNvSpPr>
          <p:nvPr>
            <p:ph type="body" sz="quarter" idx="11"/>
          </p:nvPr>
        </p:nvSpPr>
        <p:spPr/>
        <p:txBody>
          <a:bodyPr/>
          <a:lstStyle/>
          <a:p>
            <a:r>
              <a:t>Al-Ma'idah 5:47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وَأَنزَلْنَآ إِلَيْكَ ٱلْكِتَـٰبَ بِٱلْحَقِّ مُصَدِّقًا لِّمَا بَيْنَ يَدَيْهِ مِنَ ٱلْكِتَـٰبِ وَمُهَيْمِنًا عَلَيْهِ ۖ فَٱحْكُم بَيْنَهُم بِمَآ أَنزَلَ ٱللَّهُ ۖ وَلَا تَتَّبِعْ أَهْوَآءَهُمْ عَمَّا جَآءَكَ مِنَ ٱلْحَقِّ ۚ لِكُلٍّ جَعَلْنَا مِنكُمْ شِرْعَةً وَمِنْهَاجًا  ۔ۚ</a:t>
            </a:r>
          </a:p>
          <a:p>
            <a:pPr>
              <a:lnSpc>
                <a:spcPct val="100000"/>
              </a:lnSpc>
              <a:defRPr sz="2400">
                <a:solidFill>
                  <a:srgbClr val="3E5E5C"/>
                </a:solidFill>
                <a:latin typeface="Calibri"/>
              </a:defRPr>
            </a:pPr>
            <a:r>
              <a:t>We have sent down to you the Book with the truth, confirming what was before it of the Book and as a guardian over it. So judge between them by what Allah has sent down, and do not follow their desires against the truth that has come to you. For each [community] among you We had appointed a code [of law] and a path,</a:t>
            </a:r>
          </a:p>
        </p:txBody>
      </p:sp>
      <p:sp>
        <p:nvSpPr>
          <p:cNvPr id="3" name="Text Placeholder 2"/>
          <p:cNvSpPr>
            <a:spLocks noGrp="1"/>
          </p:cNvSpPr>
          <p:nvPr>
            <p:ph type="body" sz="quarter" idx="11"/>
          </p:nvPr>
        </p:nvSpPr>
        <p:spPr/>
        <p:txBody>
          <a:bodyPr/>
          <a:lstStyle/>
          <a:p>
            <a:r>
              <a:t>Al-Ma'idah 5:48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  وَلَوْ شَآءَ ٱللَّهُ لَجَعَلَكُمْ أُمَّةً وَٰحِدَةً وَلَـٰكِن لِّيَبْلُوَكُمْ فِى مَآ ءَاتَىٰكُمْ ۖ فَٱسْتَبِقُوا۟ ٱلْخَيْرَٰتِ ۚ إِلَى ٱللَّهِ مَرْجِعُكُمْ جَمِيعًا فَيُنَبِّئُكُم بِمَا كُنتُمْ فِيهِ تَخْتَلِفُونَ</a:t>
            </a:r>
          </a:p>
          <a:p>
            <a:pPr>
              <a:lnSpc>
                <a:spcPct val="100000"/>
              </a:lnSpc>
              <a:defRPr sz="2400">
                <a:solidFill>
                  <a:srgbClr val="3E5E5C"/>
                </a:solidFill>
                <a:latin typeface="Calibri"/>
              </a:defRPr>
            </a:pPr>
            <a:r>
              <a:t>and had Allah wished He would have made you one community, but [His purposes required] that He should test you in respect to what He has given you. So take the lead in all good works. To Allah shall be the return of you all, whereat He will inform you concerning that about which you used to differ.</a:t>
            </a:r>
          </a:p>
        </p:txBody>
      </p:sp>
      <p:sp>
        <p:nvSpPr>
          <p:cNvPr id="3" name="Text Placeholder 2"/>
          <p:cNvSpPr>
            <a:spLocks noGrp="1"/>
          </p:cNvSpPr>
          <p:nvPr>
            <p:ph type="body" sz="quarter" idx="11"/>
          </p:nvPr>
        </p:nvSpPr>
        <p:spPr/>
        <p:txBody>
          <a:bodyPr/>
          <a:lstStyle/>
          <a:p>
            <a:r>
              <a:t>Al-Ma'idah 5:48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وَأَنِ ٱحْكُم بَيْنَهُم بِمَآ أَنزَلَ ٱللَّهُ وَلَا تَتَّبِعْ أَهْوَآءَهُمْ وَٱحْذَرْهُمْ أَن يَفْتِنُوكَ عَنۢ بَعْضِ مَآ أَنزَلَ ٱللَّهُ إِلَيْكَ ۖ فَإِن تَوَلَّوْا۟ فَٱعْلَمْ أَنَّمَا يُرِيدُ ٱللَّهُ أَن يُصِيبَهُم بِبَعْضِ ذُنُوبِهِمْ ۗ وَإِنَّ كَثِيرًا مِّنَ ٱلنَّاسِ لَفَـٰسِقُونَ</a:t>
            </a:r>
          </a:p>
          <a:p>
            <a:pPr>
              <a:lnSpc>
                <a:spcPct val="100000"/>
              </a:lnSpc>
              <a:defRPr sz="2400">
                <a:solidFill>
                  <a:srgbClr val="3E5E5C"/>
                </a:solidFill>
                <a:latin typeface="Calibri"/>
              </a:defRPr>
            </a:pPr>
            <a:r>
              <a:t>Judge between them by what Allah has sent down, and do not follow their desires. Beware of them lest they should beguile you from part of what Allah has sent down to you. But if they turn their backs [on you], then know that Allah desires to punish them for some of their sins, and indeed many of the people are transgressors.</a:t>
            </a:r>
          </a:p>
        </p:txBody>
      </p:sp>
      <p:sp>
        <p:nvSpPr>
          <p:cNvPr id="3" name="Text Placeholder 2"/>
          <p:cNvSpPr>
            <a:spLocks noGrp="1"/>
          </p:cNvSpPr>
          <p:nvPr>
            <p:ph type="body" sz="quarter" idx="11"/>
          </p:nvPr>
        </p:nvSpPr>
        <p:spPr/>
        <p:txBody>
          <a:bodyPr/>
          <a:lstStyle/>
          <a:p>
            <a:r>
              <a:t>Al-Ma'idah 5:49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حُرِّمَتْ عَلَيْكُمُ ٱلْمَيْتَةُ وَٱلدَّمُ وَلَحْمُ ٱلْخِنزِيرِ وَمَآ أُهِلَّ لِغَيْرِ ٱللَّهِ بِهِۦ وَٱلْمُنْخَنِقَةُ وَٱلْمَوْقُوذَةُ وَٱلْمُتَرَدِّيَةُ وَٱلنَّطِيحَةُ وَمَآ أَكَلَ ٱلسَّبُعُ إِلَّا مَا ذَكَّيْتُمْ وَمَا ذُبِحَ عَلَى ٱلنُّصُبِ وَأَن تَسْتَقْسِمُوا۟ بِٱلْأَزْلَـٰمِ ۚ ذَٰلِكُمْ فِسْقٌ  ۔ۗ</a:t>
            </a:r>
          </a:p>
          <a:p>
            <a:pPr>
              <a:lnSpc>
                <a:spcPct val="100000"/>
              </a:lnSpc>
              <a:defRPr sz="2400">
                <a:solidFill>
                  <a:srgbClr val="3E5E5C"/>
                </a:solidFill>
                <a:latin typeface="Calibri"/>
              </a:defRPr>
            </a:pPr>
            <a:r>
              <a:t>You are prohibited carrion, blood, the flesh of swine, and what has been offered to other than Allah, and the animal strangled or beaten to death, and that which dies by falling or is gored to death, and that which is mangled by a beast of prey—barring that which you may purify —and what is sacrificed on stone altars [to idols], and that you should divide by raffling with arrows. All that is transgression.</a:t>
            </a:r>
          </a:p>
        </p:txBody>
      </p:sp>
      <p:sp>
        <p:nvSpPr>
          <p:cNvPr id="3" name="Text Placeholder 2"/>
          <p:cNvSpPr>
            <a:spLocks noGrp="1"/>
          </p:cNvSpPr>
          <p:nvPr>
            <p:ph type="body" sz="quarter" idx="11"/>
          </p:nvPr>
        </p:nvSpPr>
        <p:spPr/>
        <p:txBody>
          <a:bodyPr/>
          <a:lstStyle/>
          <a:p>
            <a:r>
              <a:t>Al-Ma'idah 5:3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أَفَحُكْمَ ٱلْجَـٰهِلِيَّةِ يَبْغُونَ ۚ وَمَنْ أَحْسَنُ مِنَ ٱللَّهِ حُكْمًا لِّقَوْمٍ يُوقِنُونَ</a:t>
            </a:r>
          </a:p>
          <a:p>
            <a:pPr>
              <a:lnSpc>
                <a:spcPct val="100000"/>
              </a:lnSpc>
              <a:defRPr sz="2400">
                <a:solidFill>
                  <a:srgbClr val="3E5E5C"/>
                </a:solidFill>
                <a:latin typeface="Calibri"/>
              </a:defRPr>
            </a:pPr>
            <a:r>
              <a:t>Do they seek the judgement of [pagan] ignorance? But who is better than Allah in judgement for a people who have certainty?</a:t>
            </a:r>
          </a:p>
        </p:txBody>
      </p:sp>
      <p:sp>
        <p:nvSpPr>
          <p:cNvPr id="3" name="Text Placeholder 2"/>
          <p:cNvSpPr>
            <a:spLocks noGrp="1"/>
          </p:cNvSpPr>
          <p:nvPr>
            <p:ph type="body" sz="quarter" idx="11"/>
          </p:nvPr>
        </p:nvSpPr>
        <p:spPr/>
        <p:txBody>
          <a:bodyPr/>
          <a:lstStyle/>
          <a:p>
            <a:r>
              <a:t>Al-Ma'idah 5:50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لَا تَتَّخِذُوا۟ ٱلْيَهُودَ وَٱلنَّصَـٰرَىٰٓ أَوْلِيَآءَ ۘ بَعْضُهُمْ أَوْلِيَآءُ بَعْضٍ ۚ وَمَن يَتَوَلَّهُم مِّنكُمْ فَإِنَّهُۥ مِنْهُمْ ۗ إِنَّ ٱللَّهَ لَا يَهْدِى ٱلْقَوْمَ ٱلظَّـٰلِمِينَ</a:t>
            </a:r>
          </a:p>
          <a:p>
            <a:pPr>
              <a:lnSpc>
                <a:spcPct val="100000"/>
              </a:lnSpc>
              <a:defRPr sz="2400">
                <a:solidFill>
                  <a:srgbClr val="3E5E5C"/>
                </a:solidFill>
                <a:latin typeface="Calibri"/>
              </a:defRPr>
            </a:pPr>
            <a:r>
              <a:t>O you who have faith! Do not take the Jews and the Christians for allies: they are allies of each other. Any of you who allies with them is indeed one of them. Indeed Allah does not guide the wrongdoing lot.</a:t>
            </a:r>
          </a:p>
        </p:txBody>
      </p:sp>
      <p:sp>
        <p:nvSpPr>
          <p:cNvPr id="3" name="Text Placeholder 2"/>
          <p:cNvSpPr>
            <a:spLocks noGrp="1"/>
          </p:cNvSpPr>
          <p:nvPr>
            <p:ph type="body" sz="quarter" idx="11"/>
          </p:nvPr>
        </p:nvSpPr>
        <p:spPr/>
        <p:txBody>
          <a:bodyPr/>
          <a:lstStyle/>
          <a:p>
            <a:r>
              <a:t>Al-Ma'idah 5:51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فَتَرَى ٱلَّذِينَ فِى قُلُوبِهِم مَّرَضٌ يُسَـٰرِعُونَ فِيهِمْ يَقُولُونَ نَخْشَىٰٓ أَن تُصِيبَنَا دَآئِرَةٌ ۚ فَعَسَى ٱللَّهُ أَن يَأْتِىَ بِٱلْفَتْحِ أَوْ أَمْرٍ مِّنْ عِندِهِۦ فَيُصْبِحُوا۟ عَلَىٰ مَآ أَسَرُّوا۟ فِىٓ أَنفُسِهِمْ نَـٰدِمِينَ</a:t>
            </a:r>
          </a:p>
          <a:p>
            <a:pPr>
              <a:lnSpc>
                <a:spcPct val="100000"/>
              </a:lnSpc>
              <a:defRPr sz="2400">
                <a:solidFill>
                  <a:srgbClr val="3E5E5C"/>
                </a:solidFill>
                <a:latin typeface="Calibri"/>
              </a:defRPr>
            </a:pPr>
            <a:r>
              <a:t>Yet you see those in whose hearts is a sickness rushing to them, saying, ‘We fear lest a turn of fortune should visit us.’ Maybe Allah will bring about a victory, or a command from Him, and then they will be regretful for what they kept secret in their hearts,</a:t>
            </a:r>
          </a:p>
        </p:txBody>
      </p:sp>
      <p:sp>
        <p:nvSpPr>
          <p:cNvPr id="3" name="Text Placeholder 2"/>
          <p:cNvSpPr>
            <a:spLocks noGrp="1"/>
          </p:cNvSpPr>
          <p:nvPr>
            <p:ph type="body" sz="quarter" idx="11"/>
          </p:nvPr>
        </p:nvSpPr>
        <p:spPr/>
        <p:txBody>
          <a:bodyPr/>
          <a:lstStyle/>
          <a:p>
            <a:r>
              <a:t>Al-Ma'idah 5:52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 ٱلَّذِينَ ءَامَنُوٓا۟ أَهَـٰٓؤُلَآءِ ٱلَّذِينَ أَقْسَمُوا۟ بِٱللَّهِ جَهْدَ أَيْمَـٰنِهِمْ ۙ إِنَّهُمْ لَمَعَكُمْ ۚ حَبِطَتْ أَعْمَـٰلُهُمْ فَأَصْبَحُوا۟ خَـٰسِرِينَ</a:t>
            </a:r>
          </a:p>
          <a:p>
            <a:pPr>
              <a:lnSpc>
                <a:spcPct val="100000"/>
              </a:lnSpc>
              <a:defRPr sz="2400">
                <a:solidFill>
                  <a:srgbClr val="3E5E5C"/>
                </a:solidFill>
                <a:latin typeface="Calibri"/>
              </a:defRPr>
            </a:pPr>
            <a:r>
              <a:t>and the faithful will say, ‘Are these the ones who swore by Allah with solemn oaths that they were with you?!’ Their works have failed, and they have become losers.</a:t>
            </a:r>
          </a:p>
        </p:txBody>
      </p:sp>
      <p:sp>
        <p:nvSpPr>
          <p:cNvPr id="3" name="Text Placeholder 2"/>
          <p:cNvSpPr>
            <a:spLocks noGrp="1"/>
          </p:cNvSpPr>
          <p:nvPr>
            <p:ph type="body" sz="quarter" idx="11"/>
          </p:nvPr>
        </p:nvSpPr>
        <p:spPr/>
        <p:txBody>
          <a:bodyPr/>
          <a:lstStyle/>
          <a:p>
            <a:r>
              <a:t>Al-Ma'idah 5:53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يَـٰٓأَيُّهَا ٱلَّذِينَ ءَامَنُوا۟ مَن يَرْتَدَّ مِنكُمْ عَن دِينِهِۦ فَسَوْفَ يَأْتِى ٱللَّهُ بِقَوْمٍ يُحِبُّهُمْ وَيُحِبُّونَهُۥٓ أَذِلَّةٍ عَلَى ٱلْمُؤْمِنِينَ أَعِزَّةٍ عَلَى ٱلْكَـٰفِرِينَ يُجَـٰهِدُونَ فِى سَبِيلِ ٱللَّهِ وَلَا يَخَافُونَ لَوْمَةَ لَآئِمٍ ۚ ذَٰلِكَ فَضْلُ ٱللَّهِ يُؤْتِيهِ مَن يَشَآءُ ۚ وَٱللَّهُ وَٰسِعٌ عَلِيمٌ</a:t>
            </a:r>
          </a:p>
          <a:p>
            <a:pPr>
              <a:lnSpc>
                <a:spcPct val="100000"/>
              </a:lnSpc>
              <a:defRPr sz="2400">
                <a:solidFill>
                  <a:srgbClr val="3E5E5C"/>
                </a:solidFill>
                <a:latin typeface="Calibri"/>
              </a:defRPr>
            </a:pPr>
            <a:r>
              <a:t>O you who have faith! Should any of you desert his religion, Allah will soon bring a people whom He loves and who love Him, [who will be] humble towards the faithful, stern towards the faithless, waging jihad in the way of Allah, not fearing the blame of any blamer. That is Allah’s grace, which He grants to whomever He wishes, and Allah is all-bounteous, all-knowing.</a:t>
            </a:r>
          </a:p>
        </p:txBody>
      </p:sp>
      <p:sp>
        <p:nvSpPr>
          <p:cNvPr id="3" name="Text Placeholder 2"/>
          <p:cNvSpPr>
            <a:spLocks noGrp="1"/>
          </p:cNvSpPr>
          <p:nvPr>
            <p:ph type="body" sz="quarter" idx="11"/>
          </p:nvPr>
        </p:nvSpPr>
        <p:spPr/>
        <p:txBody>
          <a:bodyPr/>
          <a:lstStyle/>
          <a:p>
            <a:r>
              <a:t>Al-Ma'idah 5:54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وَلِيُّكُمُ ٱللَّهُ وَرَسُولُهُۥ وَٱلَّذِينَ ءَامَنُوا۟ ٱلَّذِينَ يُقِيمُونَ ٱلصَّلَوٰةَ وَيُؤْتُونَ ٱلزَّكَوٰةَ وَهُمْ رَٰكِعُونَ</a:t>
            </a:r>
          </a:p>
          <a:p>
            <a:pPr>
              <a:lnSpc>
                <a:spcPct val="100000"/>
              </a:lnSpc>
              <a:defRPr sz="2400">
                <a:solidFill>
                  <a:srgbClr val="3E5E5C"/>
                </a:solidFill>
                <a:latin typeface="Calibri"/>
              </a:defRPr>
            </a:pPr>
            <a:r>
              <a:t>Your guardian is only Allah, His Apostle, and the faithful who maintain the prayer and give the zakat while bowing down.</a:t>
            </a:r>
          </a:p>
        </p:txBody>
      </p:sp>
      <p:sp>
        <p:nvSpPr>
          <p:cNvPr id="3" name="Text Placeholder 2"/>
          <p:cNvSpPr>
            <a:spLocks noGrp="1"/>
          </p:cNvSpPr>
          <p:nvPr>
            <p:ph type="body" sz="quarter" idx="11"/>
          </p:nvPr>
        </p:nvSpPr>
        <p:spPr/>
        <p:txBody>
          <a:bodyPr/>
          <a:lstStyle/>
          <a:p>
            <a:r>
              <a:t>Al-Ma'idah 5:55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يَتَوَلَّ ٱللَّهَ وَرَسُولَهُۥ وَٱلَّذِينَ ءَامَنُوا۟ فَإِنَّ حِزْبَ ٱللَّهِ هُمُ ٱلْغَـٰلِبُونَ</a:t>
            </a:r>
          </a:p>
          <a:p>
            <a:pPr>
              <a:lnSpc>
                <a:spcPct val="100000"/>
              </a:lnSpc>
              <a:defRPr sz="2400">
                <a:solidFill>
                  <a:srgbClr val="3E5E5C"/>
                </a:solidFill>
                <a:latin typeface="Calibri"/>
              </a:defRPr>
            </a:pPr>
            <a:r>
              <a:t>Whoever takes for his guardians Allah, His Apostle and the faithful [should know that] the confederates of Allah are indeed the victorious.</a:t>
            </a:r>
          </a:p>
        </p:txBody>
      </p:sp>
      <p:sp>
        <p:nvSpPr>
          <p:cNvPr id="3" name="Text Placeholder 2"/>
          <p:cNvSpPr>
            <a:spLocks noGrp="1"/>
          </p:cNvSpPr>
          <p:nvPr>
            <p:ph type="body" sz="quarter" idx="11"/>
          </p:nvPr>
        </p:nvSpPr>
        <p:spPr/>
        <p:txBody>
          <a:bodyPr/>
          <a:lstStyle/>
          <a:p>
            <a:r>
              <a:t>Al-Ma'idah 5:56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لَا تَتَّخِذُوا۟ ٱلَّذِينَ ٱتَّخَذُوا۟ دِينَكُمْ هُزُوًا وَلَعِبًا مِّنَ ٱلَّذِينَ أُوتُوا۟ ٱلْكِتَـٰبَ مِن قَبْلِكُمْ وَٱلْكُفَّارَ أَوْلِيَآءَ ۚ وَٱتَّقُوا۟ ٱللَّهَ إِن كُنتُم مُّؤْمِنِينَ</a:t>
            </a:r>
          </a:p>
          <a:p>
            <a:pPr>
              <a:lnSpc>
                <a:spcPct val="100000"/>
              </a:lnSpc>
              <a:defRPr sz="2400">
                <a:solidFill>
                  <a:srgbClr val="3E5E5C"/>
                </a:solidFill>
                <a:latin typeface="Calibri"/>
              </a:defRPr>
            </a:pPr>
            <a:r>
              <a:t>O you who have faith! Do not take those who take your religion in derision and play, from among those who were given the Book before you, and the infidels, as friends, and be wary of Allah, should you be faithful.</a:t>
            </a:r>
          </a:p>
        </p:txBody>
      </p:sp>
      <p:sp>
        <p:nvSpPr>
          <p:cNvPr id="3" name="Text Placeholder 2"/>
          <p:cNvSpPr>
            <a:spLocks noGrp="1"/>
          </p:cNvSpPr>
          <p:nvPr>
            <p:ph type="body" sz="quarter" idx="11"/>
          </p:nvPr>
        </p:nvSpPr>
        <p:spPr/>
        <p:txBody>
          <a:bodyPr/>
          <a:lstStyle/>
          <a:p>
            <a:r>
              <a:t>Al-Ma'idah 5:57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نَادَيْتُمْ إِلَى ٱلصَّلَوٰةِ ٱتَّخَذُوهَا هُزُوًا وَلَعِبًا ۚ ذَٰلِكَ بِأَنَّهُمْ قَوْمٌ لَّا يَعْقِلُونَ</a:t>
            </a:r>
          </a:p>
          <a:p>
            <a:pPr>
              <a:lnSpc>
                <a:spcPct val="100000"/>
              </a:lnSpc>
              <a:defRPr sz="2400">
                <a:solidFill>
                  <a:srgbClr val="3E5E5C"/>
                </a:solidFill>
                <a:latin typeface="Calibri"/>
              </a:defRPr>
            </a:pPr>
            <a:r>
              <a:t>When you call to prayer, they take it in derision and play. That is because they are a people who do not exercise their reason.</a:t>
            </a:r>
          </a:p>
        </p:txBody>
      </p:sp>
      <p:sp>
        <p:nvSpPr>
          <p:cNvPr id="3" name="Text Placeholder 2"/>
          <p:cNvSpPr>
            <a:spLocks noGrp="1"/>
          </p:cNvSpPr>
          <p:nvPr>
            <p:ph type="body" sz="quarter" idx="11"/>
          </p:nvPr>
        </p:nvSpPr>
        <p:spPr/>
        <p:txBody>
          <a:bodyPr/>
          <a:lstStyle/>
          <a:p>
            <a:r>
              <a:t>Al-Ma'idah 5:58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يَـٰٓأَهْلَ ٱلْكِتَـٰبِ هَلْ تَنقِمُونَ مِنَّآ إِلَّآ أَنْ ءَامَنَّا بِٱللَّهِ وَمَآ أُنزِلَ إِلَيْنَا وَمَآ أُنزِلَ مِن قَبْلُ وَأَنَّ أَكْثَرَكُمْ فَـٰسِقُونَ</a:t>
            </a:r>
          </a:p>
          <a:p>
            <a:pPr>
              <a:lnSpc>
                <a:spcPct val="100000"/>
              </a:lnSpc>
              <a:defRPr sz="2400">
                <a:solidFill>
                  <a:srgbClr val="3E5E5C"/>
                </a:solidFill>
                <a:latin typeface="Calibri"/>
              </a:defRPr>
            </a:pPr>
            <a:r>
              <a:t>Say, ‘O People of the Book! Are you vindictive toward us for any reason except that we have faith in Allah and in what has been sent down to us, and in what was sent down before, and that most of you are transgressors?’</a:t>
            </a:r>
          </a:p>
        </p:txBody>
      </p:sp>
      <p:sp>
        <p:nvSpPr>
          <p:cNvPr id="3" name="Text Placeholder 2"/>
          <p:cNvSpPr>
            <a:spLocks noGrp="1"/>
          </p:cNvSpPr>
          <p:nvPr>
            <p:ph type="body" sz="quarter" idx="11"/>
          </p:nvPr>
        </p:nvSpPr>
        <p:spPr/>
        <p:txBody>
          <a:bodyPr/>
          <a:lstStyle/>
          <a:p>
            <a:r>
              <a:t>Al-Ma'idah 5:59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  ٱلْيَوْمَ يَئِسَ ٱلَّذِينَ كَفَرُوا۟ مِن دِينِكُمْ فَلَا تَخْشَوْهُمْ وَٱخْشَوْنِ ۚ ٱلْيَوْمَ أَكْمَلْتُ لَكُمْ دِينَكُمْ وَأَتْمَمْتُ عَلَيْكُمْ نِعْمَتِى وَرَضِيتُ لَكُمُ ٱلْإِسْلَـٰمَ دِينًا ۚ فَمَنِ ٱضْطُرَّ فِى مَخْمَصَةٍ غَيْرَ مُتَجَانِفٍ لِّإِثْمٍ ۙ فَإِنَّ ٱللَّهَ غَفُورٌ رَّحِيمٌ</a:t>
            </a:r>
          </a:p>
          <a:p>
            <a:pPr>
              <a:lnSpc>
                <a:spcPct val="100000"/>
              </a:lnSpc>
              <a:defRPr sz="2400">
                <a:solidFill>
                  <a:srgbClr val="3E5E5C"/>
                </a:solidFill>
                <a:latin typeface="Calibri"/>
              </a:defRPr>
            </a:pPr>
            <a:r>
              <a:t>Today the faithless have despaired of your religion. So do not fear them, but fear Me. Today I have perfected your religion for you, and I have completed My blessing upon you, and I have approved Islam as your religion. But should anyone be compelled by hunger, without inclining to sin, then Allah is indeed all-forgiving, all-merciful.</a:t>
            </a:r>
          </a:p>
        </p:txBody>
      </p:sp>
      <p:sp>
        <p:nvSpPr>
          <p:cNvPr id="3" name="Text Placeholder 2"/>
          <p:cNvSpPr>
            <a:spLocks noGrp="1"/>
          </p:cNvSpPr>
          <p:nvPr>
            <p:ph type="body" sz="quarter" idx="11"/>
          </p:nvPr>
        </p:nvSpPr>
        <p:spPr/>
        <p:txBody>
          <a:bodyPr/>
          <a:lstStyle/>
          <a:p>
            <a:r>
              <a:t>Al-Ma'idah 5:3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هَلْ أُنَبِّئُكُم بِشَرٍّ مِّن ذَٰلِكَ مَثُوبَةً عِندَ ٱللَّهِ ۚ مَن لَّعَنَهُ ٱللَّهُ وَغَضِبَ عَلَيْهِ وَجَعَلَ مِنْهُمُ ٱلْقِرَدَةَ وَٱلْخَنَازِيرَ وَعَبَدَ ٱلطَّـٰغُوتَ ۚ أُو۟لَـٰٓئِكَ شَرٌّ مَّكَانًا وَأَضَلُّ عَن سَوَآءِ ٱلسَّبِيلِ</a:t>
            </a:r>
          </a:p>
          <a:p>
            <a:pPr>
              <a:lnSpc>
                <a:spcPct val="100000"/>
              </a:lnSpc>
              <a:defRPr sz="2400">
                <a:solidFill>
                  <a:srgbClr val="3E5E5C"/>
                </a:solidFill>
                <a:latin typeface="Calibri"/>
              </a:defRPr>
            </a:pPr>
            <a:r>
              <a:t>Say, ‘Shall I inform you concerning something worse than that as a requital from Allah? Those whom Allah has cursed and with whom He is wrathful, and turned some of whom into apes and swine, and worshippers of fake deities! Such are in a worse situation and more astray from the right way.’</a:t>
            </a:r>
          </a:p>
        </p:txBody>
      </p:sp>
      <p:sp>
        <p:nvSpPr>
          <p:cNvPr id="3" name="Text Placeholder 2"/>
          <p:cNvSpPr>
            <a:spLocks noGrp="1"/>
          </p:cNvSpPr>
          <p:nvPr>
            <p:ph type="body" sz="quarter" idx="11"/>
          </p:nvPr>
        </p:nvSpPr>
        <p:spPr/>
        <p:txBody>
          <a:bodyPr/>
          <a:lstStyle/>
          <a:p>
            <a:r>
              <a:t>Al-Ma'idah 5:60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جَآءُوكُمْ قَالُوٓا۟ ءَامَنَّا وَقَد دَّخَلُوا۟ بِٱلْكُفْرِ وَهُمْ قَدْ خَرَجُوا۟ بِهِۦ ۚ وَٱللَّهُ أَعْلَمُ بِمَا كَانُوا۟ يَكْتُمُونَ</a:t>
            </a:r>
          </a:p>
          <a:p>
            <a:pPr>
              <a:lnSpc>
                <a:spcPct val="100000"/>
              </a:lnSpc>
              <a:defRPr sz="2400">
                <a:solidFill>
                  <a:srgbClr val="3E5E5C"/>
                </a:solidFill>
                <a:latin typeface="Calibri"/>
              </a:defRPr>
            </a:pPr>
            <a:r>
              <a:t>When they come to you, they say, ‘We believe.’ Certainly, they enter with disbelief and leave with it, and Allah knows best as to what they have been concealing.</a:t>
            </a:r>
          </a:p>
        </p:txBody>
      </p:sp>
      <p:sp>
        <p:nvSpPr>
          <p:cNvPr id="3" name="Text Placeholder 2"/>
          <p:cNvSpPr>
            <a:spLocks noGrp="1"/>
          </p:cNvSpPr>
          <p:nvPr>
            <p:ph type="body" sz="quarter" idx="11"/>
          </p:nvPr>
        </p:nvSpPr>
        <p:spPr/>
        <p:txBody>
          <a:bodyPr/>
          <a:lstStyle/>
          <a:p>
            <a:r>
              <a:t>Al-Ma'idah 5:61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وَتَرَىٰ كَثِيرًا مِّنْهُمْ يُسَـٰرِعُونَ فِى ٱلْإِثْمِ وَٱلْعُدْوَٰنِ وَأَكْلِهِمُ ٱلسُّحْتَ ۚ لَبِئْسَ مَا كَانُوا۟ يَعْمَلُونَ</a:t>
            </a:r>
          </a:p>
          <a:p>
            <a:pPr>
              <a:lnSpc>
                <a:spcPct val="100000"/>
              </a:lnSpc>
              <a:defRPr sz="2400">
                <a:solidFill>
                  <a:srgbClr val="3E5E5C"/>
                </a:solidFill>
                <a:latin typeface="Calibri"/>
              </a:defRPr>
            </a:pPr>
            <a:r>
              <a:t>You see many of them actively engaged in sin and aggression, and consuming illicit gains. Surely, evil is what they have been doing.</a:t>
            </a:r>
          </a:p>
        </p:txBody>
      </p:sp>
      <p:sp>
        <p:nvSpPr>
          <p:cNvPr id="3" name="Text Placeholder 2"/>
          <p:cNvSpPr>
            <a:spLocks noGrp="1"/>
          </p:cNvSpPr>
          <p:nvPr>
            <p:ph type="body" sz="quarter" idx="11"/>
          </p:nvPr>
        </p:nvSpPr>
        <p:spPr/>
        <p:txBody>
          <a:bodyPr/>
          <a:lstStyle/>
          <a:p>
            <a:r>
              <a:t>Al-Ma'idah 5:62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لَوْلَا يَنْهَىٰهُمُ ٱلرَّبَّـٰنِيُّونَ وَٱلْأَحْبَارُ عَن قَوْلِهِمُ ٱلْإِثْمَ وَأَكْلِهِمُ ٱلسُّحْتَ ۚ لَبِئْسَ مَا كَانُوا۟ يَصْنَعُونَ</a:t>
            </a:r>
          </a:p>
          <a:p>
            <a:pPr>
              <a:lnSpc>
                <a:spcPct val="100000"/>
              </a:lnSpc>
              <a:defRPr sz="2400">
                <a:solidFill>
                  <a:srgbClr val="3E5E5C"/>
                </a:solidFill>
                <a:latin typeface="Calibri"/>
              </a:defRPr>
            </a:pPr>
            <a:r>
              <a:t>Why do not the rabbis and the scribes forbid them from sinful speech and consuming illicit gains? Surely, evil is what they have been working.</a:t>
            </a:r>
          </a:p>
        </p:txBody>
      </p:sp>
      <p:sp>
        <p:nvSpPr>
          <p:cNvPr id="3" name="Text Placeholder 2"/>
          <p:cNvSpPr>
            <a:spLocks noGrp="1"/>
          </p:cNvSpPr>
          <p:nvPr>
            <p:ph type="body" sz="quarter" idx="11"/>
          </p:nvPr>
        </p:nvSpPr>
        <p:spPr/>
        <p:txBody>
          <a:bodyPr/>
          <a:lstStyle/>
          <a:p>
            <a:r>
              <a:t>Al-Ma'idah 5:63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وَقَالَتِ ٱلْيَهُودُ يَدُ ٱللَّهِ مَغْلُولَةٌ ۚ غُلَّتْ أَيْدِيهِمْ وَلُعِنُوا۟ بِمَا قَالُوا۟ ۘ بَلْ يَدَاهُ مَبْسُوطَتَانِ يُنفِقُ كَيْفَ يَشَآءُ ۚ وَلَيَزِيدَنَّ كَثِيرًا مِّنْهُم مَّآ أُنزِلَ إِلَيْكَ مِن رَّبِّكَ طُغْيَـٰنًا وَكُفْرًا ۚ وَأَلْقَيْنَا بَيْنَهُمُ ٱلْعَدَٰوَةَ وَٱلْبَغْضَآءَ إِلَىٰ يَوْمِ ٱلْقِيَـٰمَةِ  ۔ۚ</a:t>
            </a:r>
          </a:p>
          <a:p>
            <a:pPr>
              <a:lnSpc>
                <a:spcPct val="100000"/>
              </a:lnSpc>
              <a:defRPr sz="2400">
                <a:solidFill>
                  <a:srgbClr val="3E5E5C"/>
                </a:solidFill>
                <a:latin typeface="Calibri"/>
              </a:defRPr>
            </a:pPr>
            <a:r>
              <a:t>The Jews say, ‘Allah’s hand is tied up.’ Tied up be their hands, and cursed be they for what they say! No, His hands are wide open: He bestows as He wishes. Surely many of them will be increased in rebellion and unfaith by what has been sent to you from your Lord, and We have cast enmity and hatred amongst them until the Day of Resurrection.</a:t>
            </a:r>
          </a:p>
        </p:txBody>
      </p:sp>
      <p:sp>
        <p:nvSpPr>
          <p:cNvPr id="3" name="Text Placeholder 2"/>
          <p:cNvSpPr>
            <a:spLocks noGrp="1"/>
          </p:cNvSpPr>
          <p:nvPr>
            <p:ph type="body" sz="quarter" idx="11"/>
          </p:nvPr>
        </p:nvSpPr>
        <p:spPr/>
        <p:txBody>
          <a:bodyPr/>
          <a:lstStyle/>
          <a:p>
            <a:r>
              <a:t>Al-Ma'idah 5:64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  كُلَّمَآ أَوْقَدُوا۟ نَارًا لِّلْحَرْبِ أَطْفَأَهَا ٱللَّهُ ۚ وَيَسْعَوْنَ فِى ٱلْأَرْضِ فَسَادًا ۚ وَٱللَّهُ لَا يُحِبُّ ٱلْمُفْسِدِينَ</a:t>
            </a:r>
          </a:p>
          <a:p>
            <a:pPr>
              <a:lnSpc>
                <a:spcPct val="100000"/>
              </a:lnSpc>
              <a:defRPr sz="2400">
                <a:solidFill>
                  <a:srgbClr val="3E5E5C"/>
                </a:solidFill>
                <a:latin typeface="Calibri"/>
              </a:defRPr>
            </a:pPr>
            <a:r>
              <a:t>Every time they ignite the flames of war, Allah puts them out. They seek to cause corruption on the earth, and Allah does not like the agents of corruption.</a:t>
            </a:r>
          </a:p>
        </p:txBody>
      </p:sp>
      <p:sp>
        <p:nvSpPr>
          <p:cNvPr id="3" name="Text Placeholder 2"/>
          <p:cNvSpPr>
            <a:spLocks noGrp="1"/>
          </p:cNvSpPr>
          <p:nvPr>
            <p:ph type="body" sz="quarter" idx="11"/>
          </p:nvPr>
        </p:nvSpPr>
        <p:spPr/>
        <p:txBody>
          <a:bodyPr/>
          <a:lstStyle/>
          <a:p>
            <a:r>
              <a:t>Al-Ma'idah 5:64 (Part 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 أَهْلَ ٱلْكِتَـٰبِ ءَامَنُوا۟ وَٱتَّقَوْا۟ لَكَفَّرْنَا عَنْهُمْ سَيِّـَٔاتِهِمْ وَلَأَدْخَلْنَـٰهُمْ جَنَّـٰتِ ٱلنَّعِيمِ</a:t>
            </a:r>
          </a:p>
          <a:p>
            <a:pPr>
              <a:lnSpc>
                <a:spcPct val="100000"/>
              </a:lnSpc>
              <a:defRPr sz="2400">
                <a:solidFill>
                  <a:srgbClr val="3E5E5C"/>
                </a:solidFill>
                <a:latin typeface="Calibri"/>
              </a:defRPr>
            </a:pPr>
            <a:r>
              <a:t>Had the People of the Book believed and been Godwary, We would surely have absolved them of their misdeeds and admitted them into gardens of bliss.</a:t>
            </a:r>
          </a:p>
        </p:txBody>
      </p:sp>
      <p:sp>
        <p:nvSpPr>
          <p:cNvPr id="3" name="Text Placeholder 2"/>
          <p:cNvSpPr>
            <a:spLocks noGrp="1"/>
          </p:cNvSpPr>
          <p:nvPr>
            <p:ph type="body" sz="quarter" idx="11"/>
          </p:nvPr>
        </p:nvSpPr>
        <p:spPr/>
        <p:txBody>
          <a:bodyPr/>
          <a:lstStyle/>
          <a:p>
            <a:r>
              <a:t>Al-Ma'idah 5:65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وَلَوْ أَنَّهُمْ أَقَامُوا۟ ٱلتَّوْرَىٰةَ وَٱلْإِنجِيلَ وَمَآ أُنزِلَ إِلَيْهِم مِّن رَّبِّهِمْ لَأَكَلُوا۟ مِن فَوْقِهِمْ وَمِن تَحْتِ أَرْجُلِهِم ۚ مِّنْهُمْ أُمَّةٌ مُّقْتَصِدَةٌ ۖ وَكَثِيرٌ مِّنْهُمْ سَآءَ مَا يَعْمَلُونَ</a:t>
            </a:r>
          </a:p>
          <a:p>
            <a:pPr>
              <a:lnSpc>
                <a:spcPct val="100000"/>
              </a:lnSpc>
              <a:defRPr sz="2400">
                <a:solidFill>
                  <a:srgbClr val="3E5E5C"/>
                </a:solidFill>
                <a:latin typeface="Calibri"/>
              </a:defRPr>
            </a:pPr>
            <a:r>
              <a:t>Had they observed the Torah and the Evangel, and what was sent down to them from their Lord, they would surely have drawn nourishment from above them and from beneath their feet. There is an upright group among them, but evil is what many of them do.</a:t>
            </a:r>
          </a:p>
        </p:txBody>
      </p:sp>
      <p:sp>
        <p:nvSpPr>
          <p:cNvPr id="3" name="Text Placeholder 2"/>
          <p:cNvSpPr>
            <a:spLocks noGrp="1"/>
          </p:cNvSpPr>
          <p:nvPr>
            <p:ph type="body" sz="quarter" idx="11"/>
          </p:nvPr>
        </p:nvSpPr>
        <p:spPr/>
        <p:txBody>
          <a:bodyPr/>
          <a:lstStyle/>
          <a:p>
            <a:r>
              <a:t>Al-Ma'idah 5:66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ٱلرَّسُولُ بَلِّغْ مَآ أُنزِلَ إِلَيْكَ مِن رَّبِّكَ ۖ وَإِن لَّمْ تَفْعَلْ فَمَا بَلَّغْتَ رِسَالَتَهُۥ ۚ وَٱللَّهُ يَعْصِمُكَ مِنَ ٱلنَّاسِ ۗ إِنَّ ٱللَّهَ لَا يَهْدِى ٱلْقَوْمَ ٱلْكَـٰفِرِينَ</a:t>
            </a:r>
          </a:p>
          <a:p>
            <a:pPr>
              <a:lnSpc>
                <a:spcPct val="100000"/>
              </a:lnSpc>
              <a:defRPr sz="2400">
                <a:solidFill>
                  <a:srgbClr val="3E5E5C"/>
                </a:solidFill>
                <a:latin typeface="Calibri"/>
              </a:defRPr>
            </a:pPr>
            <a:r>
              <a:t>O Apostle! Communicate that which has been sent down to you from your Lord, and if you do not, you will not have communicated His message, and Allah shall protect you from the people. Indeed Allah does not guide the faithless lot.</a:t>
            </a:r>
          </a:p>
        </p:txBody>
      </p:sp>
      <p:sp>
        <p:nvSpPr>
          <p:cNvPr id="3" name="Text Placeholder 2"/>
          <p:cNvSpPr>
            <a:spLocks noGrp="1"/>
          </p:cNvSpPr>
          <p:nvPr>
            <p:ph type="body" sz="quarter" idx="11"/>
          </p:nvPr>
        </p:nvSpPr>
        <p:spPr/>
        <p:txBody>
          <a:bodyPr/>
          <a:lstStyle/>
          <a:p>
            <a:r>
              <a:t>Al-Ma'idah 5:67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قُلْ يَـٰٓأَهْلَ ٱلْكِتَـٰبِ لَسْتُمْ عَلَىٰ شَىْءٍ حَتَّىٰ تُقِيمُوا۟ ٱلتَّوْرَىٰةَ وَٱلْإِنجِيلَ وَمَآ أُنزِلَ إِلَيْكُم مِّن رَّبِّكُمْ ۗ وَلَيَزِيدَنَّ كَثِيرًا مِّنْهُم مَّآ أُنزِلَ إِلَيْكَ مِن رَّبِّكَ طُغْيَـٰنًا وَكُفْرًا ۖ فَلَا تَأْسَ عَلَى ٱلْقَوْمِ ٱلْكَـٰفِرِينَ</a:t>
            </a:r>
          </a:p>
          <a:p>
            <a:pPr>
              <a:lnSpc>
                <a:spcPct val="100000"/>
              </a:lnSpc>
              <a:defRPr sz="2400">
                <a:solidFill>
                  <a:srgbClr val="3E5E5C"/>
                </a:solidFill>
                <a:latin typeface="Calibri"/>
              </a:defRPr>
            </a:pPr>
            <a:r>
              <a:t>Say, ‘O People of the Book! You do not stand on anything until you observe the Torah and the Evangel and what was sent down to you from your Lord.’ Surely many of them will be increased in rebellion and unfaith by what has been sent down to you from your Lord. So do not grieve for the faithless lot.</a:t>
            </a:r>
          </a:p>
        </p:txBody>
      </p:sp>
      <p:sp>
        <p:nvSpPr>
          <p:cNvPr id="3" name="Text Placeholder 2"/>
          <p:cNvSpPr>
            <a:spLocks noGrp="1"/>
          </p:cNvSpPr>
          <p:nvPr>
            <p:ph type="body" sz="quarter" idx="11"/>
          </p:nvPr>
        </p:nvSpPr>
        <p:spPr/>
        <p:txBody>
          <a:bodyPr/>
          <a:lstStyle/>
          <a:p>
            <a:r>
              <a:t>Al-Ma'idah 5:68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يَسْـَٔلُونَكَ مَاذَآ أُحِلَّ لَهُمْ ۖ قُلْ أُحِلَّ لَكُمُ ٱلطَّيِّبَـٰتُ ۙ وَمَا عَلَّمْتُم مِّنَ ٱلْجَوَارِحِ مُكَلِّبِينَ تُعَلِّمُونَهُنَّ مِمَّا عَلَّمَكُمُ ٱللَّهُ ۖ فَكُلُوا۟ مِمَّآ أَمْسَكْنَ عَلَيْكُمْ وَٱذْكُرُوا۟ ٱسْمَ ٱللَّهِ عَلَيْهِ ۖ وَٱتَّقُوا۟ ٱللَّهَ ۚ إِنَّ ٱللَّهَ سَرِيعُ ٱلْحِسَابِ</a:t>
            </a:r>
          </a:p>
          <a:p>
            <a:pPr>
              <a:lnSpc>
                <a:spcPct val="100000"/>
              </a:lnSpc>
              <a:defRPr sz="2400">
                <a:solidFill>
                  <a:srgbClr val="3E5E5C"/>
                </a:solidFill>
                <a:latin typeface="Calibri"/>
              </a:defRPr>
            </a:pPr>
            <a:r>
              <a:t>They ask you as to what is lawful to them. Say, ‘All the good things are lawful to you.’ As for what you have taught hunting dogs [to catch], teaching them out of what Allah has taught you, eat of what they catch for you and mention Allah’s Name over it, and be wary of Allah. Indeed Allah is swift at reckoning.</a:t>
            </a:r>
          </a:p>
        </p:txBody>
      </p:sp>
      <p:sp>
        <p:nvSpPr>
          <p:cNvPr id="3" name="Text Placeholder 2"/>
          <p:cNvSpPr>
            <a:spLocks noGrp="1"/>
          </p:cNvSpPr>
          <p:nvPr>
            <p:ph type="body" sz="quarter" idx="11"/>
          </p:nvPr>
        </p:nvSpPr>
        <p:spPr/>
        <p:txBody>
          <a:bodyPr/>
          <a:lstStyle/>
          <a:p>
            <a:r>
              <a:t>Al-Ma'idah 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وَٱلَّذِينَ هَادُوا۟ وَٱلصَّـٰبِـُٔونَ وَٱلنَّصَـٰرَىٰ مَنْ ءَامَنَ بِٱللَّهِ وَٱلْيَوْمِ ٱلْـَٔاخِرِ وَعَمِلَ صَـٰلِحًا فَلَا خَوْفٌ عَلَيْهِمْ وَلَا هُمْ يَحْزَنُونَ</a:t>
            </a:r>
          </a:p>
          <a:p>
            <a:pPr>
              <a:lnSpc>
                <a:spcPct val="100000"/>
              </a:lnSpc>
              <a:defRPr sz="2400">
                <a:solidFill>
                  <a:srgbClr val="3E5E5C"/>
                </a:solidFill>
                <a:latin typeface="Calibri"/>
              </a:defRPr>
            </a:pPr>
            <a:r>
              <a:t>Indeed the faithful, the Jews, the Sabaeans, and the Christians—those who have faith in Allah and the Last Day and act righteously—they will have no fear, nor will they grieve.</a:t>
            </a:r>
          </a:p>
        </p:txBody>
      </p:sp>
      <p:sp>
        <p:nvSpPr>
          <p:cNvPr id="3" name="Text Placeholder 2"/>
          <p:cNvSpPr>
            <a:spLocks noGrp="1"/>
          </p:cNvSpPr>
          <p:nvPr>
            <p:ph type="body" sz="quarter" idx="11"/>
          </p:nvPr>
        </p:nvSpPr>
        <p:spPr/>
        <p:txBody>
          <a:bodyPr/>
          <a:lstStyle/>
          <a:p>
            <a:r>
              <a:t>Al-Ma'idah 5:69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أَخَذْنَا مِيثَـٰقَ بَنِىٓ إِسْرَٰٓءِيلَ وَأَرْسَلْنَآ إِلَيْهِمْ رُسُلًا ۖ كُلَّمَا جَآءَهُمْ رَسُولٌۢ بِمَا لَا تَهْوَىٰٓ أَنفُسُهُمْ فَرِيقًا كَذَّبُوا۟ وَفَرِيقًا يَقْتُلُونَ</a:t>
            </a:r>
          </a:p>
          <a:p>
            <a:pPr>
              <a:lnSpc>
                <a:spcPct val="100000"/>
              </a:lnSpc>
              <a:defRPr sz="2400">
                <a:solidFill>
                  <a:srgbClr val="3E5E5C"/>
                </a:solidFill>
                <a:latin typeface="Calibri"/>
              </a:defRPr>
            </a:pPr>
            <a:r>
              <a:t>Certainly We took a pledge from the Children of Israel, and We sent apostles to them. Whenever an apostle brought them that which was not to their liking, they would impugn a part of them, and a part they would slay.</a:t>
            </a:r>
          </a:p>
        </p:txBody>
      </p:sp>
      <p:sp>
        <p:nvSpPr>
          <p:cNvPr id="3" name="Text Placeholder 2"/>
          <p:cNvSpPr>
            <a:spLocks noGrp="1"/>
          </p:cNvSpPr>
          <p:nvPr>
            <p:ph type="body" sz="quarter" idx="11"/>
          </p:nvPr>
        </p:nvSpPr>
        <p:spPr/>
        <p:txBody>
          <a:bodyPr/>
          <a:lstStyle/>
          <a:p>
            <a:r>
              <a:t>Al-Ma'idah 5:70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وَحَسِبُوٓا۟ أَلَّا تَكُونَ فِتْنَةٌ فَعَمُوا۟ وَصَمُّوا۟ ثُمَّ تَابَ ٱللَّهُ عَلَيْهِمْ ثُمَّ عَمُوا۟ وَصَمُّوا۟ كَثِيرٌ مِّنْهُمْ ۚ وَٱللَّهُ بَصِيرٌۢ بِمَا يَعْمَلُونَ</a:t>
            </a:r>
          </a:p>
          <a:p>
            <a:pPr>
              <a:lnSpc>
                <a:spcPct val="100000"/>
              </a:lnSpc>
              <a:defRPr sz="2400">
                <a:solidFill>
                  <a:srgbClr val="3E5E5C"/>
                </a:solidFill>
                <a:latin typeface="Calibri"/>
              </a:defRPr>
            </a:pPr>
            <a:r>
              <a:t>They supposed there would be no testing, so they became blind and deaf. Thereafter Allah accepted their repentance, yet [again] many of them became blind and deaf, and Allah watches what they do.</a:t>
            </a:r>
          </a:p>
        </p:txBody>
      </p:sp>
      <p:sp>
        <p:nvSpPr>
          <p:cNvPr id="3" name="Text Placeholder 2"/>
          <p:cNvSpPr>
            <a:spLocks noGrp="1"/>
          </p:cNvSpPr>
          <p:nvPr>
            <p:ph type="body" sz="quarter" idx="11"/>
          </p:nvPr>
        </p:nvSpPr>
        <p:spPr/>
        <p:txBody>
          <a:bodyPr/>
          <a:lstStyle/>
          <a:p>
            <a:r>
              <a:t>Al-Ma'idah 5:71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لَقَدْ كَفَرَ ٱلَّذِينَ قَالُوٓا۟ إِنَّ ٱللَّهَ هُوَ ٱلْمَسِيحُ ٱبْنُ مَرْيَمَ ۖ وَقَالَ ٱلْمَسِيحُ يَـٰبَنِىٓ إِسْرَٰٓءِيلَ ٱعْبُدُوا۟ ٱللَّهَ رَبِّى وَرَبَّكُمْ ۖ إِنَّهُۥ مَن يُشْرِكْ بِٱللَّهِ فَقَدْ حَرَّمَ ٱللَّهُ عَلَيْهِ ٱلْجَنَّةَ وَمَأْوَىٰهُ ٱلنَّارُ ۖ وَمَا لِلظَّـٰلِمِينَ مِنْ أَنصَارٍ</a:t>
            </a:r>
          </a:p>
          <a:p>
            <a:pPr>
              <a:lnSpc>
                <a:spcPct val="100000"/>
              </a:lnSpc>
              <a:defRPr sz="2400">
                <a:solidFill>
                  <a:srgbClr val="3E5E5C"/>
                </a:solidFill>
                <a:latin typeface="Calibri"/>
              </a:defRPr>
            </a:pPr>
            <a:r>
              <a:t>They are certainly faithless who say, ‘Allah is the Messiah, son of Mary.’ But the Messiah had said, ‘O Children of Israel! Worship Allah, my Lord, and your Lord. Indeed whoever ascribes partners to Allah, Allah shall forbid him [entry into] paradise, and his refuge shall be the Fire, and the wrongdoers will not have any helpers.’</a:t>
            </a:r>
          </a:p>
        </p:txBody>
      </p:sp>
      <p:sp>
        <p:nvSpPr>
          <p:cNvPr id="3" name="Text Placeholder 2"/>
          <p:cNvSpPr>
            <a:spLocks noGrp="1"/>
          </p:cNvSpPr>
          <p:nvPr>
            <p:ph type="body" sz="quarter" idx="11"/>
          </p:nvPr>
        </p:nvSpPr>
        <p:spPr/>
        <p:txBody>
          <a:bodyPr/>
          <a:lstStyle/>
          <a:p>
            <a:r>
              <a:t>Al-Ma'idah 5:72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كَفَرَ ٱلَّذِينَ قَالُوٓا۟ إِنَّ ٱللَّهَ ثَالِثُ ثَلَـٰثَةٍ ۘ وَمَا مِنْ إِلَـٰهٍ إِلَّآ إِلَـٰهٌ وَٰحِدٌ ۚ وَإِن لَّمْ يَنتَهُوا۟ عَمَّا يَقُولُونَ لَيَمَسَّنَّ ٱلَّذِينَ كَفَرُوا۟ مِنْهُمْ عَذَابٌ أَلِيمٌ</a:t>
            </a:r>
          </a:p>
          <a:p>
            <a:pPr>
              <a:lnSpc>
                <a:spcPct val="100000"/>
              </a:lnSpc>
              <a:defRPr sz="2400">
                <a:solidFill>
                  <a:srgbClr val="3E5E5C"/>
                </a:solidFill>
                <a:latin typeface="Calibri"/>
              </a:defRPr>
            </a:pPr>
            <a:r>
              <a:t>They are certainly faithless who say, ‘Allah is the third [person] of a trinity,’ while there is no god except the One God. If they do not relinquish what they say, there shall befall the faithless among them a painful punishment.</a:t>
            </a:r>
          </a:p>
        </p:txBody>
      </p:sp>
      <p:sp>
        <p:nvSpPr>
          <p:cNvPr id="3" name="Text Placeholder 2"/>
          <p:cNvSpPr>
            <a:spLocks noGrp="1"/>
          </p:cNvSpPr>
          <p:nvPr>
            <p:ph type="body" sz="quarter" idx="11"/>
          </p:nvPr>
        </p:nvSpPr>
        <p:spPr/>
        <p:txBody>
          <a:bodyPr/>
          <a:lstStyle/>
          <a:p>
            <a:r>
              <a:t>Al-Ma'idah 5:73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أَفَلَا يَتُوبُونَ إِلَى ٱللَّهِ وَيَسْتَغْفِرُونَهُۥ ۚ وَٱللَّهُ غَفُورٌ رَّحِيمٌ</a:t>
            </a:r>
          </a:p>
          <a:p>
            <a:pPr>
              <a:lnSpc>
                <a:spcPct val="100000"/>
              </a:lnSpc>
              <a:defRPr sz="2400">
                <a:solidFill>
                  <a:srgbClr val="3E5E5C"/>
                </a:solidFill>
                <a:latin typeface="Calibri"/>
              </a:defRPr>
            </a:pPr>
            <a:r>
              <a:t>Will they not repent to Allah and plead to Him for forgiveness? Yet Allah is all-forgiving, all-merciful.</a:t>
            </a:r>
          </a:p>
        </p:txBody>
      </p:sp>
      <p:sp>
        <p:nvSpPr>
          <p:cNvPr id="3" name="Text Placeholder 2"/>
          <p:cNvSpPr>
            <a:spLocks noGrp="1"/>
          </p:cNvSpPr>
          <p:nvPr>
            <p:ph type="body" sz="quarter" idx="11"/>
          </p:nvPr>
        </p:nvSpPr>
        <p:spPr/>
        <p:txBody>
          <a:bodyPr/>
          <a:lstStyle/>
          <a:p>
            <a:r>
              <a:t>Al-Ma'idah 5:74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مَّا ٱلْمَسِيحُ ٱبْنُ مَرْيَمَ إِلَّا رَسُولٌ قَدْ خَلَتْ مِن قَبْلِهِ ٱلرُّسُلُ وَأُمُّهُۥ صِدِّيقَةٌ ۖ كَانَا يَأْكُلَانِ ٱلطَّعَامَ ۗ ٱنظُرْ كَيْفَ نُبَيِّنُ لَهُمُ ٱلْـَٔايَـٰتِ ثُمَّ ٱنظُرْ أَنَّىٰ يُؤْفَكُونَ</a:t>
            </a:r>
          </a:p>
          <a:p>
            <a:pPr>
              <a:lnSpc>
                <a:spcPct val="100000"/>
              </a:lnSpc>
              <a:defRPr sz="2400">
                <a:solidFill>
                  <a:srgbClr val="3E5E5C"/>
                </a:solidFill>
                <a:latin typeface="Calibri"/>
              </a:defRPr>
            </a:pPr>
            <a:r>
              <a:t>The Messiah, son of Mary, is but an apostle. Certainly, [other] apostles have passed before him, and his mother was a truthful one. Both of them would eat food. Look how We clarify the signs for them, and yet, look, how they go astray!</a:t>
            </a:r>
          </a:p>
        </p:txBody>
      </p:sp>
      <p:sp>
        <p:nvSpPr>
          <p:cNvPr id="3" name="Text Placeholder 2"/>
          <p:cNvSpPr>
            <a:spLocks noGrp="1"/>
          </p:cNvSpPr>
          <p:nvPr>
            <p:ph type="body" sz="quarter" idx="11"/>
          </p:nvPr>
        </p:nvSpPr>
        <p:spPr/>
        <p:txBody>
          <a:bodyPr/>
          <a:lstStyle/>
          <a:p>
            <a:r>
              <a:t>Al-Ma'idah 5:75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أَتَعْبُدُونَ مِن دُونِ ٱللَّهِ مَا لَا يَمْلِكُ لَكُمْ ضَرًّا وَلَا نَفْعًا ۚ وَٱللَّهُ هُوَ ٱلسَّمِيعُ ٱلْعَلِيمُ</a:t>
            </a:r>
          </a:p>
          <a:p>
            <a:pPr>
              <a:lnSpc>
                <a:spcPct val="100000"/>
              </a:lnSpc>
              <a:defRPr sz="2400">
                <a:solidFill>
                  <a:srgbClr val="3E5E5C"/>
                </a:solidFill>
                <a:latin typeface="Calibri"/>
              </a:defRPr>
            </a:pPr>
            <a:r>
              <a:t>Say, ‘Do you worship, besides Allah, what has no power to bring you any benefit or harm, while Allah—He is the All-hearing, the All-knowing?!’</a:t>
            </a:r>
          </a:p>
        </p:txBody>
      </p:sp>
      <p:sp>
        <p:nvSpPr>
          <p:cNvPr id="3" name="Text Placeholder 2"/>
          <p:cNvSpPr>
            <a:spLocks noGrp="1"/>
          </p:cNvSpPr>
          <p:nvPr>
            <p:ph type="body" sz="quarter" idx="11"/>
          </p:nvPr>
        </p:nvSpPr>
        <p:spPr/>
        <p:txBody>
          <a:bodyPr/>
          <a:lstStyle/>
          <a:p>
            <a:r>
              <a:t>Al-Ma'idah 5:76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يَـٰٓأَهْلَ ٱلْكِتَـٰبِ لَا تَغْلُوا۟ فِى دِينِكُمْ غَيْرَ ٱلْحَقِّ وَلَا تَتَّبِعُوٓا۟ أَهْوَآءَ قَوْمٍ قَدْ ضَلُّوا۟ مِن قَبْلُ وَأَضَلُّوا۟ كَثِيرًا وَضَلُّوا۟ عَن سَوَآءِ ٱلسَّبِيلِ</a:t>
            </a:r>
          </a:p>
          <a:p>
            <a:pPr>
              <a:lnSpc>
                <a:spcPct val="100000"/>
              </a:lnSpc>
              <a:defRPr sz="2400">
                <a:solidFill>
                  <a:srgbClr val="3E5E5C"/>
                </a:solidFill>
                <a:latin typeface="Calibri"/>
              </a:defRPr>
            </a:pPr>
            <a:r>
              <a:t>Say, ‘O People of the Book! Do not unduly exceed the bounds in your religion and do not follow the fancies of a people who went astray in the past, and led many astray, and [themselves] strayed from the right path.’</a:t>
            </a:r>
          </a:p>
        </p:txBody>
      </p:sp>
      <p:sp>
        <p:nvSpPr>
          <p:cNvPr id="3" name="Text Placeholder 2"/>
          <p:cNvSpPr>
            <a:spLocks noGrp="1"/>
          </p:cNvSpPr>
          <p:nvPr>
            <p:ph type="body" sz="quarter" idx="11"/>
          </p:nvPr>
        </p:nvSpPr>
        <p:spPr/>
        <p:txBody>
          <a:bodyPr/>
          <a:lstStyle/>
          <a:p>
            <a:r>
              <a:t>Al-Ma'idah 5:77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لُعِنَ ٱلَّذِينَ كَفَرُوا۟ مِنۢ بَنِىٓ إِسْرَٰٓءِيلَ عَلَىٰ لِسَانِ دَاوُۥدَ وَعِيسَى ٱبْنِ مَرْيَمَ ۚ ذَٰلِكَ بِمَا عَصَوا۟ وَّكَانُوا۟ يَعْتَدُونَ</a:t>
            </a:r>
          </a:p>
          <a:p>
            <a:pPr>
              <a:lnSpc>
                <a:spcPct val="100000"/>
              </a:lnSpc>
              <a:defRPr sz="2400">
                <a:solidFill>
                  <a:srgbClr val="3E5E5C"/>
                </a:solidFill>
                <a:latin typeface="Calibri"/>
              </a:defRPr>
            </a:pPr>
            <a:r>
              <a:t>The faithless among the Children of Israel were cursed on the tongue of David and Jesus son of Mary. That, because they would disobey and they used to commit transgression.</a:t>
            </a:r>
          </a:p>
        </p:txBody>
      </p:sp>
      <p:sp>
        <p:nvSpPr>
          <p:cNvPr id="3" name="Text Placeholder 2"/>
          <p:cNvSpPr>
            <a:spLocks noGrp="1"/>
          </p:cNvSpPr>
          <p:nvPr>
            <p:ph type="body" sz="quarter" idx="11"/>
          </p:nvPr>
        </p:nvSpPr>
        <p:spPr/>
        <p:txBody>
          <a:bodyPr/>
          <a:lstStyle/>
          <a:p>
            <a:r>
              <a:t>Al-Ma'idah 5:78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ٱلْيَوْمَ أُحِلَّ لَكُمُ ٱلطَّيِّبَـٰتُ ۖ وَطَعَامُ ٱلَّذِينَ أُوتُوا۟ ٱلْكِتَـٰبَ حِلٌّ لَّكُمْ وَطَعَامُكُمْ حِلٌّ لَّهُمْ  ۔ۖ</a:t>
            </a:r>
          </a:p>
          <a:p>
            <a:pPr>
              <a:lnSpc>
                <a:spcPct val="100000"/>
              </a:lnSpc>
              <a:defRPr sz="2400">
                <a:solidFill>
                  <a:srgbClr val="3E5E5C"/>
                </a:solidFill>
                <a:latin typeface="Calibri"/>
              </a:defRPr>
            </a:pPr>
            <a:r>
              <a:t>Today all the good things have been made lawful to you—the food of those who were given the Book is lawful to you, and your food is lawful to them—</a:t>
            </a:r>
          </a:p>
        </p:txBody>
      </p:sp>
      <p:sp>
        <p:nvSpPr>
          <p:cNvPr id="3" name="Text Placeholder 2"/>
          <p:cNvSpPr>
            <a:spLocks noGrp="1"/>
          </p:cNvSpPr>
          <p:nvPr>
            <p:ph type="body" sz="quarter" idx="11"/>
          </p:nvPr>
        </p:nvSpPr>
        <p:spPr/>
        <p:txBody>
          <a:bodyPr/>
          <a:lstStyle/>
          <a:p>
            <a:r>
              <a:t>Al-Ma'idah 5:5 (Part 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كَانُوا۟ لَا يَتَنَاهَوْنَ عَن مُّنكَرٍ فَعَلُوهُ ۚ لَبِئْسَ مَا كَانُوا۟ يَفْعَلُونَ</a:t>
            </a:r>
          </a:p>
          <a:p>
            <a:pPr>
              <a:lnSpc>
                <a:spcPct val="100000"/>
              </a:lnSpc>
              <a:defRPr sz="2400">
                <a:solidFill>
                  <a:srgbClr val="3E5E5C"/>
                </a:solidFill>
                <a:latin typeface="Calibri"/>
              </a:defRPr>
            </a:pPr>
            <a:r>
              <a:t>They would not forbid one another from the wrongs that they committed. Surely, evil is what they had been doing.</a:t>
            </a:r>
          </a:p>
        </p:txBody>
      </p:sp>
      <p:sp>
        <p:nvSpPr>
          <p:cNvPr id="3" name="Text Placeholder 2"/>
          <p:cNvSpPr>
            <a:spLocks noGrp="1"/>
          </p:cNvSpPr>
          <p:nvPr>
            <p:ph type="body" sz="quarter" idx="11"/>
          </p:nvPr>
        </p:nvSpPr>
        <p:spPr/>
        <p:txBody>
          <a:bodyPr/>
          <a:lstStyle/>
          <a:p>
            <a:r>
              <a:t>Al-Ma'idah 5:79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تَرَىٰ كَثِيرًا مِّنْهُمْ يَتَوَلَّوْنَ ٱلَّذِينَ كَفَرُوا۟ ۚ لَبِئْسَ مَا قَدَّمَتْ لَهُمْ أَنفُسُهُمْ أَن سَخِطَ ٱللَّهُ عَلَيْهِمْ وَفِى ٱلْعَذَابِ هُمْ خَـٰلِدُونَ</a:t>
            </a:r>
          </a:p>
          <a:p>
            <a:pPr>
              <a:lnSpc>
                <a:spcPct val="100000"/>
              </a:lnSpc>
              <a:defRPr sz="2400">
                <a:solidFill>
                  <a:srgbClr val="3E5E5C"/>
                </a:solidFill>
                <a:latin typeface="Calibri"/>
              </a:defRPr>
            </a:pPr>
            <a:r>
              <a:t>You see many of them fraternizing with the faithless. Surely evil is what they have sent ahead for their souls, as Allah is displeased with them and they shall remain in punishment [forever].</a:t>
            </a:r>
          </a:p>
        </p:txBody>
      </p:sp>
      <p:sp>
        <p:nvSpPr>
          <p:cNvPr id="3" name="Text Placeholder 2"/>
          <p:cNvSpPr>
            <a:spLocks noGrp="1"/>
          </p:cNvSpPr>
          <p:nvPr>
            <p:ph type="body" sz="quarter" idx="11"/>
          </p:nvPr>
        </p:nvSpPr>
        <p:spPr/>
        <p:txBody>
          <a:bodyPr/>
          <a:lstStyle/>
          <a:p>
            <a:r>
              <a:t>Al-Ma'idah 5:80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كَانُوا۟ يُؤْمِنُونَ بِٱللَّهِ وَٱلنَّبِىِّ وَمَآ أُنزِلَ إِلَيْهِ مَا ٱتَّخَذُوهُمْ أَوْلِيَآءَ وَلَـٰكِنَّ كَثِيرًا مِّنْهُمْ فَـٰسِقُونَ</a:t>
            </a:r>
          </a:p>
          <a:p>
            <a:pPr>
              <a:lnSpc>
                <a:spcPct val="100000"/>
              </a:lnSpc>
              <a:defRPr sz="2400">
                <a:solidFill>
                  <a:srgbClr val="3E5E5C"/>
                </a:solidFill>
                <a:latin typeface="Calibri"/>
              </a:defRPr>
            </a:pPr>
            <a:r>
              <a:t>Had they believed in Allah and the Prophet and what has been sent down to him, they would not have taken them for allies. But most of them are transgressors.</a:t>
            </a:r>
          </a:p>
        </p:txBody>
      </p:sp>
      <p:sp>
        <p:nvSpPr>
          <p:cNvPr id="3" name="Text Placeholder 2"/>
          <p:cNvSpPr>
            <a:spLocks noGrp="1"/>
          </p:cNvSpPr>
          <p:nvPr>
            <p:ph type="body" sz="quarter" idx="11"/>
          </p:nvPr>
        </p:nvSpPr>
        <p:spPr/>
        <p:txBody>
          <a:bodyPr/>
          <a:lstStyle/>
          <a:p>
            <a:r>
              <a:t>Al-Ma'idah 5:81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لَتَجِدَنَّ أَشَدَّ ٱلنَّاسِ عَدَٰوَةً لِّلَّذِينَ ءَامَنُوا۟ ٱلْيَهُودَ وَٱلَّذِينَ أَشْرَكُوا۟ ۖ وَلَتَجِدَنَّ أَقْرَبَهُم مَّوَدَّةً لِّلَّذِينَ ءَامَنُوا۟ ٱلَّذِينَ قَالُوٓا۟ إِنَّا نَصَـٰرَىٰ ۚ ذَٰلِكَ بِأَنَّ مِنْهُمْ قِسِّيسِينَ وَرُهْبَانًا وَأَنَّهُمْ لَا يَسْتَكْبِرُونَ</a:t>
            </a:r>
          </a:p>
          <a:p>
            <a:pPr>
              <a:lnSpc>
                <a:spcPct val="100000"/>
              </a:lnSpc>
              <a:defRPr sz="2400">
                <a:solidFill>
                  <a:srgbClr val="3E5E5C"/>
                </a:solidFill>
                <a:latin typeface="Calibri"/>
              </a:defRPr>
            </a:pPr>
            <a:r>
              <a:t>Surely You will find the most hostile of all people towards the faithful to be the Jews and the polytheists, and surely you will find the nearest of them in affection to the faithful to be those who say ‘We are Christians.’ That is because there are priests and monks among them, and because they are not arrogant.</a:t>
            </a:r>
          </a:p>
        </p:txBody>
      </p:sp>
      <p:sp>
        <p:nvSpPr>
          <p:cNvPr id="3" name="Text Placeholder 2"/>
          <p:cNvSpPr>
            <a:spLocks noGrp="1"/>
          </p:cNvSpPr>
          <p:nvPr>
            <p:ph type="body" sz="quarter" idx="11"/>
          </p:nvPr>
        </p:nvSpPr>
        <p:spPr/>
        <p:txBody>
          <a:bodyPr/>
          <a:lstStyle/>
          <a:p>
            <a:r>
              <a:t>Al-Ma'idah 5:82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سَمِعُوا۟ مَآ أُنزِلَ إِلَى ٱلرَّسُولِ تَرَىٰٓ أَعْيُنَهُمْ تَفِيضُ مِنَ ٱلدَّمْعِ مِمَّا عَرَفُوا۟ مِنَ ٱلْحَقِّ ۖ يَقُولُونَ رَبَّنَآ ءَامَنَّا فَٱكْتُبْنَا مَعَ ٱلشَّـٰهِدِينَ</a:t>
            </a:r>
          </a:p>
          <a:p>
            <a:pPr>
              <a:lnSpc>
                <a:spcPct val="100000"/>
              </a:lnSpc>
              <a:defRPr sz="2400">
                <a:solidFill>
                  <a:srgbClr val="3E5E5C"/>
                </a:solidFill>
                <a:latin typeface="Calibri"/>
              </a:defRPr>
            </a:pPr>
            <a:r>
              <a:t>When they hear what has been revealed to the Apostle, you see their eyes fill with tears because of the truth that they recognize. They say, ‘Our Lord, we believe; so write us down among the witnesses.</a:t>
            </a:r>
          </a:p>
        </p:txBody>
      </p:sp>
      <p:sp>
        <p:nvSpPr>
          <p:cNvPr id="3" name="Text Placeholder 2"/>
          <p:cNvSpPr>
            <a:spLocks noGrp="1"/>
          </p:cNvSpPr>
          <p:nvPr>
            <p:ph type="body" sz="quarter" idx="11"/>
          </p:nvPr>
        </p:nvSpPr>
        <p:spPr/>
        <p:txBody>
          <a:bodyPr/>
          <a:lstStyle/>
          <a:p>
            <a:r>
              <a:t>Al-Ma'idah 5:83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لَنَا لَا نُؤْمِنُ بِٱللَّهِ وَمَا جَآءَنَا مِنَ ٱلْحَقِّ وَنَطْمَعُ أَن يُدْخِلَنَا رَبُّنَا مَعَ ٱلْقَوْمِ ٱلصَّـٰلِحِينَ</a:t>
            </a:r>
          </a:p>
          <a:p>
            <a:pPr>
              <a:lnSpc>
                <a:spcPct val="100000"/>
              </a:lnSpc>
              <a:defRPr sz="2400">
                <a:solidFill>
                  <a:srgbClr val="3E5E5C"/>
                </a:solidFill>
                <a:latin typeface="Calibri"/>
              </a:defRPr>
            </a:pPr>
            <a:r>
              <a:t>Why should we not believe in Allah and the truth that has come to us, eager as we are that our Lord should admit us among the righteous people?’</a:t>
            </a:r>
          </a:p>
        </p:txBody>
      </p:sp>
      <p:sp>
        <p:nvSpPr>
          <p:cNvPr id="3" name="Text Placeholder 2"/>
          <p:cNvSpPr>
            <a:spLocks noGrp="1"/>
          </p:cNvSpPr>
          <p:nvPr>
            <p:ph type="body" sz="quarter" idx="11"/>
          </p:nvPr>
        </p:nvSpPr>
        <p:spPr/>
        <p:txBody>
          <a:bodyPr/>
          <a:lstStyle/>
          <a:p>
            <a:r>
              <a:t>Al-Ma'idah 5:84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فَأَثَـٰبَهُمُ ٱللَّهُ بِمَا قَالُوا۟ جَنَّـٰتٍ تَجْرِى مِن تَحْتِهَا ٱلْأَنْهَـٰرُ خَـٰلِدِينَ فِيهَا ۚ وَذَٰلِكَ جَزَآءُ ٱلْمُحْسِنِينَ</a:t>
            </a:r>
          </a:p>
          <a:p>
            <a:pPr>
              <a:lnSpc>
                <a:spcPct val="100000"/>
              </a:lnSpc>
              <a:defRPr sz="2400">
                <a:solidFill>
                  <a:srgbClr val="3E5E5C"/>
                </a:solidFill>
                <a:latin typeface="Calibri"/>
              </a:defRPr>
            </a:pPr>
            <a:r>
              <a:t>So, for what they said, Allah requited them with gardens with streams running in them, to remain in them [forever], and that is the reward of the virtuous.</a:t>
            </a:r>
          </a:p>
        </p:txBody>
      </p:sp>
      <p:sp>
        <p:nvSpPr>
          <p:cNvPr id="3" name="Text Placeholder 2"/>
          <p:cNvSpPr>
            <a:spLocks noGrp="1"/>
          </p:cNvSpPr>
          <p:nvPr>
            <p:ph type="body" sz="quarter" idx="11"/>
          </p:nvPr>
        </p:nvSpPr>
        <p:spPr/>
        <p:txBody>
          <a:bodyPr/>
          <a:lstStyle/>
          <a:p>
            <a:r>
              <a:t>Al-Ma'idah 5:85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وَكَذَّبُوا۟ بِـَٔايَـٰتِنَآ أُو۟لَـٰٓئِكَ أَصْحَـٰبُ ٱلْجَحِيمِ</a:t>
            </a:r>
          </a:p>
          <a:p>
            <a:pPr>
              <a:lnSpc>
                <a:spcPct val="100000"/>
              </a:lnSpc>
              <a:defRPr sz="2400">
                <a:solidFill>
                  <a:srgbClr val="3E5E5C"/>
                </a:solidFill>
                <a:latin typeface="Calibri"/>
              </a:defRPr>
            </a:pPr>
            <a:r>
              <a:t>But those who are faithless and deny Our signs—they shall be the inmates of hell.</a:t>
            </a:r>
          </a:p>
        </p:txBody>
      </p:sp>
      <p:sp>
        <p:nvSpPr>
          <p:cNvPr id="3" name="Text Placeholder 2"/>
          <p:cNvSpPr>
            <a:spLocks noGrp="1"/>
          </p:cNvSpPr>
          <p:nvPr>
            <p:ph type="body" sz="quarter" idx="11"/>
          </p:nvPr>
        </p:nvSpPr>
        <p:spPr/>
        <p:txBody>
          <a:bodyPr/>
          <a:lstStyle/>
          <a:p>
            <a:r>
              <a:t>Al-Ma'idah 5:86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لَا تُحَرِّمُوا۟ طَيِّبَـٰتِ مَآ أَحَلَّ ٱللَّهُ لَكُمْ وَلَا تَعْتَدُوٓا۟ ۚ إِنَّ ٱللَّهَ لَا يُحِبُّ ٱلْمُعْتَدِينَ</a:t>
            </a:r>
          </a:p>
          <a:p>
            <a:pPr>
              <a:lnSpc>
                <a:spcPct val="100000"/>
              </a:lnSpc>
              <a:defRPr sz="2400">
                <a:solidFill>
                  <a:srgbClr val="3E5E5C"/>
                </a:solidFill>
                <a:latin typeface="Calibri"/>
              </a:defRPr>
            </a:pPr>
            <a:r>
              <a:t>O you who have faith! Do not prohibit the good things that Allah has made lawful to you, and do not transgress. Indeed Allah does not like the transgressors.</a:t>
            </a:r>
          </a:p>
        </p:txBody>
      </p:sp>
      <p:sp>
        <p:nvSpPr>
          <p:cNvPr id="3" name="Text Placeholder 2"/>
          <p:cNvSpPr>
            <a:spLocks noGrp="1"/>
          </p:cNvSpPr>
          <p:nvPr>
            <p:ph type="body" sz="quarter" idx="11"/>
          </p:nvPr>
        </p:nvSpPr>
        <p:spPr/>
        <p:txBody>
          <a:bodyPr/>
          <a:lstStyle/>
          <a:p>
            <a:r>
              <a:t>Al-Ma'idah 5:87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وَكُلُوا۟ مِمَّا رَزَقَكُمُ ٱللَّهُ حَلَـٰلًا طَيِّبًا ۚ وَٱتَّقُوا۟ ٱللَّهَ ٱلَّذِىٓ أَنتُم بِهِۦ مُؤْمِنُونَ</a:t>
            </a:r>
          </a:p>
          <a:p>
            <a:pPr>
              <a:lnSpc>
                <a:spcPct val="100000"/>
              </a:lnSpc>
              <a:defRPr sz="2400">
                <a:solidFill>
                  <a:srgbClr val="3E5E5C"/>
                </a:solidFill>
                <a:latin typeface="Calibri"/>
              </a:defRPr>
            </a:pPr>
            <a:r>
              <a:t>Eat the lawful and good things Allah has provided you, and be wary of Allah in whom you have faith.</a:t>
            </a:r>
          </a:p>
        </p:txBody>
      </p:sp>
      <p:sp>
        <p:nvSpPr>
          <p:cNvPr id="3" name="Text Placeholder 2"/>
          <p:cNvSpPr>
            <a:spLocks noGrp="1"/>
          </p:cNvSpPr>
          <p:nvPr>
            <p:ph type="body" sz="quarter" idx="11"/>
          </p:nvPr>
        </p:nvSpPr>
        <p:spPr/>
        <p:txBody>
          <a:bodyPr/>
          <a:lstStyle/>
          <a:p>
            <a:r>
              <a:t>Al-Ma'idah 5:88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9714</Words>
  <Application>Microsoft Macintosh PowerPoint</Application>
  <PresentationFormat>On-screen Show (4:3)</PresentationFormat>
  <Paragraphs>409</Paragraphs>
  <Slides>136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136</vt:i4>
      </vt:variant>
    </vt:vector>
  </HeadingPairs>
  <TitlesOfParts>
    <vt:vector size="140"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2025-03-05T16:20:24Z</dcterms:modified>
  <cp:category/>
</cp:coreProperties>
</file>