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Al-Hujurat (49)</a:t>
            </a:r>
          </a:p>
        </p:txBody>
      </p:sp>
      <p:sp>
        <p:nvSpPr>
          <p:cNvPr id="3" name="Text Placeholder 2"/>
          <p:cNvSpPr>
            <a:spLocks noGrp="1"/>
          </p:cNvSpPr>
          <p:nvPr>
            <p:ph type="body" sz="quarter" idx="11"/>
          </p:nvPr>
        </p:nvSpPr>
        <p:spPr/>
        <p:txBody>
          <a:bodyPr/>
          <a:lstStyle/>
          <a:p>
            <a:r>
              <a:t>ٱلْحُجُرَات</a:t>
            </a:r>
          </a:p>
        </p:txBody>
      </p:sp>
      <p:sp>
        <p:nvSpPr>
          <p:cNvPr id="4" name="Text Placeholder 3"/>
          <p:cNvSpPr>
            <a:spLocks noGrp="1"/>
          </p:cNvSpPr>
          <p:nvPr>
            <p:ph type="body" sz="quarter" idx="12"/>
          </p:nvPr>
        </p:nvSpPr>
        <p:spPr/>
        <p:txBody>
          <a:bodyPr/>
          <a:lstStyle/>
          <a:p>
            <a:r>
              <a:t>(The Rooms)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فَضْلًا مِّنَ ٱللَّهِ وَنِعْمَةً ۚ وَٱللَّهُ عَلِيمٌ حَكِيمٌ</a:t>
            </a:r>
          </a:p>
          <a:p>
            <a:pPr>
              <a:lnSpc>
                <a:spcPct val="100000"/>
              </a:lnSpc>
              <a:defRPr sz="2400">
                <a:solidFill>
                  <a:srgbClr val="3E5E5C"/>
                </a:solidFill>
                <a:latin typeface="Calibri"/>
              </a:defRPr>
            </a:pPr>
            <a:r>
              <a:t>a grace and blessing from Allah, and Allah is all-knowing, all-wise.</a:t>
            </a:r>
          </a:p>
        </p:txBody>
      </p:sp>
      <p:sp>
        <p:nvSpPr>
          <p:cNvPr id="3" name="Text Placeholder 2"/>
          <p:cNvSpPr>
            <a:spLocks noGrp="1"/>
          </p:cNvSpPr>
          <p:nvPr>
            <p:ph type="body" sz="quarter" idx="11"/>
          </p:nvPr>
        </p:nvSpPr>
        <p:spPr/>
        <p:txBody>
          <a:bodyPr/>
          <a:lstStyle/>
          <a:p>
            <a:r>
              <a:t>Al-Hujurat 49:8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وَإِن طَآئِفَتَانِ مِنَ ٱلْمُؤْمِنِينَ ٱقْتَتَلُوا۟ فَأَصْلِحُوا۟ بَيْنَهُمَا ۖ فَإِنۢ بَغَتْ إِحْدَىٰهُمَا عَلَى ٱلْأُخْرَىٰ فَقَـٰتِلُوا۟ ٱلَّتِى تَبْغِى حَتَّىٰ تَفِىٓءَ إِلَىٰٓ أَمْرِ ٱللَّهِ ۚ فَإِن فَآءَتْ فَأَصْلِحُوا۟ بَيْنَهُمَا بِٱلْعَدْلِ وَأَقْسِطُوٓا۟ ۖ إِنَّ ٱللَّهَ يُحِبُّ ٱلْمُقْسِطِينَ</a:t>
            </a:r>
          </a:p>
          <a:p>
            <a:pPr>
              <a:lnSpc>
                <a:spcPct val="100000"/>
              </a:lnSpc>
              <a:defRPr sz="2400">
                <a:solidFill>
                  <a:srgbClr val="3E5E5C"/>
                </a:solidFill>
                <a:latin typeface="Calibri"/>
              </a:defRPr>
            </a:pPr>
            <a:r>
              <a:t>If two groups of the faithful fight one another, make peace between them. But if one party of them aggresses against the other, fight the one which aggresses until it returns to Allah’s ordinance. Then, if it returns, make peace between them fairly, and do justice. Indeed Allah loves the just.</a:t>
            </a:r>
          </a:p>
        </p:txBody>
      </p:sp>
      <p:sp>
        <p:nvSpPr>
          <p:cNvPr id="3" name="Text Placeholder 2"/>
          <p:cNvSpPr>
            <a:spLocks noGrp="1"/>
          </p:cNvSpPr>
          <p:nvPr>
            <p:ph type="body" sz="quarter" idx="11"/>
          </p:nvPr>
        </p:nvSpPr>
        <p:spPr/>
        <p:txBody>
          <a:bodyPr/>
          <a:lstStyle/>
          <a:p>
            <a:r>
              <a:t>Al-Hujurat 49:9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ٱلْمُؤْمِنُونَ إِخْوَةٌ فَأَصْلِحُوا۟ بَيْنَ أَخَوَيْكُمْ ۚ وَٱتَّقُوا۟ ٱللَّهَ لَعَلَّكُمْ تُرْحَمُونَ</a:t>
            </a:r>
          </a:p>
          <a:p>
            <a:pPr>
              <a:lnSpc>
                <a:spcPct val="100000"/>
              </a:lnSpc>
              <a:defRPr sz="2400">
                <a:solidFill>
                  <a:srgbClr val="3E5E5C"/>
                </a:solidFill>
                <a:latin typeface="Calibri"/>
              </a:defRPr>
            </a:pPr>
            <a:r>
              <a:t>The faithful are indeed brothers. Therefore, make peace between your brothers and be wary of Allah, so that you may receive [His] mercy.</a:t>
            </a:r>
          </a:p>
        </p:txBody>
      </p:sp>
      <p:sp>
        <p:nvSpPr>
          <p:cNvPr id="3" name="Text Placeholder 2"/>
          <p:cNvSpPr>
            <a:spLocks noGrp="1"/>
          </p:cNvSpPr>
          <p:nvPr>
            <p:ph type="body" sz="quarter" idx="11"/>
          </p:nvPr>
        </p:nvSpPr>
        <p:spPr/>
        <p:txBody>
          <a:bodyPr/>
          <a:lstStyle/>
          <a:p>
            <a:r>
              <a:t>Al-Hujurat 49:10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ٱلَّذِينَ ءَامَنُوا۟ لَا يَسْخَرْ قَوْمٌ مِّن قَوْمٍ عَسَىٰٓ أَن يَكُونُوا۟ خَيْرًا مِّنْهُمْ وَلَا نِسَآءٌ مِّن نِّسَآءٍ عَسَىٰٓ أَن يَكُنَّ خَيْرًا مِّنْهُنَّ ۖ وَلَا تَلْمِزُوٓا۟ أَنفُسَكُمْ وَلَا تَنَابَزُوا۟ بِٱلْأَلْقَـٰبِ ۖ بِئْسَ ٱلِٱسْمُ ٱلْفُسُوقُ بَعْدَ ٱلْإِيمَـٰنِ ۚ وَمَن لَّمْ يَتُبْ فَأُو۟لَـٰٓئِكَ هُمُ ٱلظَّـٰلِمُونَ</a:t>
            </a:r>
          </a:p>
          <a:p>
            <a:pPr>
              <a:lnSpc>
                <a:spcPct val="100000"/>
              </a:lnSpc>
              <a:defRPr sz="2400">
                <a:solidFill>
                  <a:srgbClr val="3E5E5C"/>
                </a:solidFill>
                <a:latin typeface="Calibri"/>
              </a:defRPr>
            </a:pPr>
            <a:r>
              <a:t>O you who have faith! Let not any people ridicule another people: it may be that they are better than they are; nor let women [ridicule] women: it may be that they are better than they are. And do not defame one another, nor insult one another by [calling] nicknames. How evil are profane names subsequent to faith! As for those who are not penitent [of their past conduct]—such are the wrongdoers.</a:t>
            </a:r>
          </a:p>
        </p:txBody>
      </p:sp>
      <p:sp>
        <p:nvSpPr>
          <p:cNvPr id="3" name="Text Placeholder 2"/>
          <p:cNvSpPr>
            <a:spLocks noGrp="1"/>
          </p:cNvSpPr>
          <p:nvPr>
            <p:ph type="body" sz="quarter" idx="11"/>
          </p:nvPr>
        </p:nvSpPr>
        <p:spPr/>
        <p:txBody>
          <a:bodyPr/>
          <a:lstStyle/>
          <a:p>
            <a:r>
              <a:t>Al-Hujurat 49:11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يَـٰٓأَيُّهَا ٱلَّذِينَ ءَامَنُوا۟ ٱجْتَنِبُوا۟ كَثِيرًا مِّنَ ٱلظَّنِّ إِنَّ بَعْضَ ٱلظَّنِّ إِثْمٌ ۖ وَلَا تَجَسَّسُوا۟ وَلَا يَغْتَب بَّعْضُكُم بَعْضًا ۚ أَيُحِبُّ أَحَدُكُمْ أَن يَأْكُلَ لَحْمَ أَخِيهِ مَيْتًا فَكَرِهْتُمُوهُ ۚ وَٱتَّقُوا۟ ٱللَّهَ ۚ إِنَّ ٱللَّهَ تَوَّابٌ رَّحِيمٌ</a:t>
            </a:r>
          </a:p>
          <a:p>
            <a:pPr>
              <a:lnSpc>
                <a:spcPct val="100000"/>
              </a:lnSpc>
              <a:defRPr sz="2400">
                <a:solidFill>
                  <a:srgbClr val="3E5E5C"/>
                </a:solidFill>
                <a:latin typeface="Calibri"/>
              </a:defRPr>
            </a:pPr>
            <a:r>
              <a:t>O you who have faith! Avoid much suspicion; indeed some suspicions are sins. And do not spy on one another or backbite. Will any of you love to eat the flesh of his dead brother? You would hate it. Be wary of Allah; indeed Allah is all-clement, all-merciful.</a:t>
            </a:r>
          </a:p>
        </p:txBody>
      </p:sp>
      <p:sp>
        <p:nvSpPr>
          <p:cNvPr id="3" name="Text Placeholder 2"/>
          <p:cNvSpPr>
            <a:spLocks noGrp="1"/>
          </p:cNvSpPr>
          <p:nvPr>
            <p:ph type="body" sz="quarter" idx="11"/>
          </p:nvPr>
        </p:nvSpPr>
        <p:spPr/>
        <p:txBody>
          <a:bodyPr/>
          <a:lstStyle/>
          <a:p>
            <a:r>
              <a:t>Al-Hujurat 49:12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إِنَّا خَلَقْنَـٰكُم مِّن ذَكَرٍ وَأُنثَىٰ وَجَعَلْنَـٰكُمْ شُعُوبًا وَقَبَآئِلَ لِتَعَارَفُوٓا۟ ۚ إِنَّ أَكْرَمَكُمْ عِندَ ٱللَّهِ أَتْقَىٰكُمْ ۚ إِنَّ ٱللَّهَ عَلِيمٌ خَبِيرٌ</a:t>
            </a:r>
          </a:p>
          <a:p>
            <a:pPr>
              <a:lnSpc>
                <a:spcPct val="100000"/>
              </a:lnSpc>
              <a:defRPr sz="2400">
                <a:solidFill>
                  <a:srgbClr val="3E5E5C"/>
                </a:solidFill>
                <a:latin typeface="Calibri"/>
              </a:defRPr>
            </a:pPr>
            <a:r>
              <a:t>O mankind! Indeed, We created you from a male and a female, and made you nations and tribes that you may identify yourselves with one another. Indeed the noblest of you in the sight of Allah is the most Godwary among you. Indeed Allah is all-knowing, all-aware.</a:t>
            </a:r>
          </a:p>
        </p:txBody>
      </p:sp>
      <p:sp>
        <p:nvSpPr>
          <p:cNvPr id="3" name="Text Placeholder 2"/>
          <p:cNvSpPr>
            <a:spLocks noGrp="1"/>
          </p:cNvSpPr>
          <p:nvPr>
            <p:ph type="body" sz="quarter" idx="11"/>
          </p:nvPr>
        </p:nvSpPr>
        <p:spPr/>
        <p:txBody>
          <a:bodyPr/>
          <a:lstStyle/>
          <a:p>
            <a:r>
              <a:t>Al-Hujurat 49:13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قَالَتِ ٱلْأَعْرَابُ ءَامَنَّا ۖ قُل لَّمْ تُؤْمِنُوا۟ وَلَـٰكِن قُولُوٓا۟ أَسْلَمْنَا وَلَمَّا يَدْخُلِ ٱلْإِيمَـٰنُ فِى قُلُوبِكُمْ ۖ وَإِن تُطِيعُوا۟ ٱللَّهَ وَرَسُولَهُۥ لَا يَلِتْكُم مِّنْ أَعْمَـٰلِكُمْ شَيْـًٔا ۚ إِنَّ ٱللَّهَ غَفُورٌ رَّحِيمٌ</a:t>
            </a:r>
          </a:p>
          <a:p>
            <a:pPr>
              <a:lnSpc>
                <a:spcPct val="100000"/>
              </a:lnSpc>
              <a:defRPr sz="2400">
                <a:solidFill>
                  <a:srgbClr val="3E5E5C"/>
                </a:solidFill>
                <a:latin typeface="Calibri"/>
              </a:defRPr>
            </a:pPr>
            <a:r>
              <a:t>The Bedouins say, ‘We have faith.’ Say, ‘You do not have faith yet; rather, say, ‘‘We have embraced Islam,’’ for faith has not yet entered into your hearts. Yet if you obey Allah and His Apostle, He will not stint anything of [the reward of] your works. Indeed Allah is all-forgiving, all-merciful.’</a:t>
            </a:r>
          </a:p>
        </p:txBody>
      </p:sp>
      <p:sp>
        <p:nvSpPr>
          <p:cNvPr id="3" name="Text Placeholder 2"/>
          <p:cNvSpPr>
            <a:spLocks noGrp="1"/>
          </p:cNvSpPr>
          <p:nvPr>
            <p:ph type="body" sz="quarter" idx="11"/>
          </p:nvPr>
        </p:nvSpPr>
        <p:spPr/>
        <p:txBody>
          <a:bodyPr/>
          <a:lstStyle/>
          <a:p>
            <a:r>
              <a:t>Al-Hujurat 49:14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ٱلْمُؤْمِنُونَ ٱلَّذِينَ ءَامَنُوا۟ بِٱللَّهِ وَرَسُولِهِۦ ثُمَّ لَمْ يَرْتَابُوا۟ وَجَـٰهَدُوا۟ بِأَمْوَٰلِهِمْ وَأَنفُسِهِمْ فِى سَبِيلِ ٱللَّهِ ۚ أُو۟لَـٰٓئِكَ هُمُ ٱلصَّـٰدِقُونَ</a:t>
            </a:r>
          </a:p>
          <a:p>
            <a:pPr>
              <a:lnSpc>
                <a:spcPct val="100000"/>
              </a:lnSpc>
              <a:defRPr sz="2400">
                <a:solidFill>
                  <a:srgbClr val="3E5E5C"/>
                </a:solidFill>
                <a:latin typeface="Calibri"/>
              </a:defRPr>
            </a:pPr>
            <a:r>
              <a:t>The faithful are only those who have attained faith in Allah and His Apostle and then have never doubted, and who wage jihad with their possessions and their persons in the way of Allah. It is they who are the truthful.</a:t>
            </a:r>
          </a:p>
        </p:txBody>
      </p:sp>
      <p:sp>
        <p:nvSpPr>
          <p:cNvPr id="3" name="Text Placeholder 2"/>
          <p:cNvSpPr>
            <a:spLocks noGrp="1"/>
          </p:cNvSpPr>
          <p:nvPr>
            <p:ph type="body" sz="quarter" idx="11"/>
          </p:nvPr>
        </p:nvSpPr>
        <p:spPr/>
        <p:txBody>
          <a:bodyPr/>
          <a:lstStyle/>
          <a:p>
            <a:r>
              <a:t>Al-Hujurat 49:15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أَتُعَلِّمُونَ ٱللَّهَ بِدِينِكُمْ وَٱللَّهُ يَعْلَمُ مَا فِى ٱلسَّمَـٰوَٰتِ وَمَا فِى ٱلْأَرْضِ ۚ وَٱللَّهُ بِكُلِّ شَىْءٍ عَلِيمٌ</a:t>
            </a:r>
          </a:p>
          <a:p>
            <a:pPr>
              <a:lnSpc>
                <a:spcPct val="100000"/>
              </a:lnSpc>
              <a:defRPr sz="2400">
                <a:solidFill>
                  <a:srgbClr val="3E5E5C"/>
                </a:solidFill>
                <a:latin typeface="Calibri"/>
              </a:defRPr>
            </a:pPr>
            <a:r>
              <a:t>Say, ‘Will you inform Allah about your faith while Allah knows whatever there is in the heavens and whatever there is in the earth, and Allah has knowledge of all things?’</a:t>
            </a:r>
          </a:p>
        </p:txBody>
      </p:sp>
      <p:sp>
        <p:nvSpPr>
          <p:cNvPr id="3" name="Text Placeholder 2"/>
          <p:cNvSpPr>
            <a:spLocks noGrp="1"/>
          </p:cNvSpPr>
          <p:nvPr>
            <p:ph type="body" sz="quarter" idx="11"/>
          </p:nvPr>
        </p:nvSpPr>
        <p:spPr/>
        <p:txBody>
          <a:bodyPr/>
          <a:lstStyle/>
          <a:p>
            <a:r>
              <a:t>Al-Hujurat 49:16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يَمُنُّونَ عَلَيْكَ أَنْ أَسْلَمُوا۟ ۖ قُل لَّا تَمُنُّوا۟ عَلَىَّ إِسْلَـٰمَكُم ۖ بَلِ ٱللَّهُ يَمُنُّ عَلَيْكُمْ أَنْ هَدَىٰكُمْ لِلْإِيمَـٰنِ إِن كُنتُمْ صَـٰدِقِينَ</a:t>
            </a:r>
          </a:p>
          <a:p>
            <a:pPr>
              <a:lnSpc>
                <a:spcPct val="100000"/>
              </a:lnSpc>
              <a:defRPr sz="2400">
                <a:solidFill>
                  <a:srgbClr val="3E5E5C"/>
                </a:solidFill>
                <a:latin typeface="Calibri"/>
              </a:defRPr>
            </a:pPr>
            <a:r>
              <a:t>They count it as a favour to you that they have embraced Islam. Say, ‘Do not count your embracing of Islam as a favour to me. No, it is Allah who has done you a favour in that He has guided you to faith, if you are truthful [in your claim].</a:t>
            </a:r>
          </a:p>
        </p:txBody>
      </p:sp>
      <p:sp>
        <p:nvSpPr>
          <p:cNvPr id="3" name="Text Placeholder 2"/>
          <p:cNvSpPr>
            <a:spLocks noGrp="1"/>
          </p:cNvSpPr>
          <p:nvPr>
            <p:ph type="body" sz="quarter" idx="11"/>
          </p:nvPr>
        </p:nvSpPr>
        <p:spPr/>
        <p:txBody>
          <a:bodyPr/>
          <a:lstStyle/>
          <a:p>
            <a:r>
              <a:t>Al-Hujurat 49:17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Al-Hujurat 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يَعْلَمُ غَيْبَ ٱلسَّمَـٰوَٰتِ وَٱلْأَرْضِ ۚ وَٱللَّهُ بَصِيرٌۢ بِمَا تَعْمَلُونَ</a:t>
            </a:r>
          </a:p>
          <a:p>
            <a:pPr>
              <a:lnSpc>
                <a:spcPct val="100000"/>
              </a:lnSpc>
              <a:defRPr sz="2400">
                <a:solidFill>
                  <a:srgbClr val="3E5E5C"/>
                </a:solidFill>
                <a:latin typeface="Calibri"/>
              </a:defRPr>
            </a:pPr>
            <a:r>
              <a:t>Indeed Allah knows the Unseen of the heavens and the earth, and Allah watches what you do.’</a:t>
            </a:r>
          </a:p>
        </p:txBody>
      </p:sp>
      <p:sp>
        <p:nvSpPr>
          <p:cNvPr id="3" name="Text Placeholder 2"/>
          <p:cNvSpPr>
            <a:spLocks noGrp="1"/>
          </p:cNvSpPr>
          <p:nvPr>
            <p:ph type="body" sz="quarter" idx="11"/>
          </p:nvPr>
        </p:nvSpPr>
        <p:spPr/>
        <p:txBody>
          <a:bodyPr/>
          <a:lstStyle/>
          <a:p>
            <a:r>
              <a:t>Al-Hujurat 49:18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تُقَدِّمُوا۟ بَيْنَ يَدَىِ ٱللَّهِ وَرَسُولِهِۦ ۖ وَٱتَّقُوا۟ ٱللَّهَ ۚ إِنَّ ٱللَّهَ سَمِيعٌ عَلِيمٌ</a:t>
            </a:r>
          </a:p>
          <a:p>
            <a:pPr>
              <a:lnSpc>
                <a:spcPct val="100000"/>
              </a:lnSpc>
              <a:defRPr sz="2400">
                <a:solidFill>
                  <a:srgbClr val="3E5E5C"/>
                </a:solidFill>
                <a:latin typeface="Calibri"/>
              </a:defRPr>
            </a:pPr>
            <a:r>
              <a:t>O you who have faith! Do not venture ahead of Allah and His Apostle, and be wary of Allah. Indeed Allah is all-hearing, all-knowing.</a:t>
            </a:r>
          </a:p>
        </p:txBody>
      </p:sp>
      <p:sp>
        <p:nvSpPr>
          <p:cNvPr id="3" name="Text Placeholder 2"/>
          <p:cNvSpPr>
            <a:spLocks noGrp="1"/>
          </p:cNvSpPr>
          <p:nvPr>
            <p:ph type="body" sz="quarter" idx="11"/>
          </p:nvPr>
        </p:nvSpPr>
        <p:spPr/>
        <p:txBody>
          <a:bodyPr/>
          <a:lstStyle/>
          <a:p>
            <a:r>
              <a:t>Al-Hujurat 49:1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يَـٰٓأَيُّهَا ٱلَّذِينَ ءَامَنُوا۟ لَا تَرْفَعُوٓا۟ أَصْوَٰتَكُمْ فَوْقَ صَوْتِ ٱلنَّبِىِّ وَلَا تَجْهَرُوا۟ لَهُۥ بِٱلْقَوْلِ كَجَهْرِ بَعْضِكُمْ لِبَعْضٍ أَن تَحْبَطَ أَعْمَـٰلُكُمْ وَأَنتُمْ لَا تَشْعُرُونَ</a:t>
            </a:r>
          </a:p>
          <a:p>
            <a:pPr>
              <a:lnSpc>
                <a:spcPct val="100000"/>
              </a:lnSpc>
              <a:defRPr sz="2400">
                <a:solidFill>
                  <a:srgbClr val="3E5E5C"/>
                </a:solidFill>
                <a:latin typeface="Calibri"/>
              </a:defRPr>
            </a:pPr>
            <a:r>
              <a:t>O you who have faith! Do not raise your voices above the voice of the Prophet, and do not speak aloud to him like you shout to one another, lest your works should fail without your being aware.</a:t>
            </a:r>
          </a:p>
        </p:txBody>
      </p:sp>
      <p:sp>
        <p:nvSpPr>
          <p:cNvPr id="3" name="Text Placeholder 2"/>
          <p:cNvSpPr>
            <a:spLocks noGrp="1"/>
          </p:cNvSpPr>
          <p:nvPr>
            <p:ph type="body" sz="quarter" idx="11"/>
          </p:nvPr>
        </p:nvSpPr>
        <p:spPr/>
        <p:txBody>
          <a:bodyPr/>
          <a:lstStyle/>
          <a:p>
            <a:r>
              <a:t>Al-Hujurat 49:2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يَغُضُّونَ أَصْوَٰتَهُمْ عِندَ رَسُولِ ٱللَّهِ أُو۟لَـٰٓئِكَ ٱلَّذِينَ ٱمْتَحَنَ ٱللَّهُ قُلُوبَهُمْ لِلتَّقْوَىٰ ۚ لَهُم مَّغْفِرَةٌ وَأَجْرٌ عَظِيمٌ</a:t>
            </a:r>
          </a:p>
          <a:p>
            <a:pPr>
              <a:lnSpc>
                <a:spcPct val="100000"/>
              </a:lnSpc>
              <a:defRPr sz="2400">
                <a:solidFill>
                  <a:srgbClr val="3E5E5C"/>
                </a:solidFill>
                <a:latin typeface="Calibri"/>
              </a:defRPr>
            </a:pPr>
            <a:r>
              <a:t>Indeed those who lower their voices in the presence of the Apostle of Allah—they are the ones whose hearts Allah has tested for Godwariness. For them will be forgiveness and a great reward.</a:t>
            </a:r>
          </a:p>
        </p:txBody>
      </p:sp>
      <p:sp>
        <p:nvSpPr>
          <p:cNvPr id="3" name="Text Placeholder 2"/>
          <p:cNvSpPr>
            <a:spLocks noGrp="1"/>
          </p:cNvSpPr>
          <p:nvPr>
            <p:ph type="body" sz="quarter" idx="11"/>
          </p:nvPr>
        </p:nvSpPr>
        <p:spPr/>
        <p:txBody>
          <a:bodyPr/>
          <a:lstStyle/>
          <a:p>
            <a:r>
              <a:t>Al-Hujurat 49:3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يُنَادُونَكَ مِن وَرَآءِ ٱلْحُجُرَٰتِ أَكْثَرُهُمْ لَا يَعْقِلُونَ</a:t>
            </a:r>
          </a:p>
          <a:p>
            <a:pPr>
              <a:lnSpc>
                <a:spcPct val="100000"/>
              </a:lnSpc>
              <a:defRPr sz="2400">
                <a:solidFill>
                  <a:srgbClr val="3E5E5C"/>
                </a:solidFill>
                <a:latin typeface="Calibri"/>
              </a:defRPr>
            </a:pPr>
            <a:r>
              <a:t>Indeed those who call you from behind the apartments, most of them do not use their reason.</a:t>
            </a:r>
          </a:p>
        </p:txBody>
      </p:sp>
      <p:sp>
        <p:nvSpPr>
          <p:cNvPr id="3" name="Text Placeholder 2"/>
          <p:cNvSpPr>
            <a:spLocks noGrp="1"/>
          </p:cNvSpPr>
          <p:nvPr>
            <p:ph type="body" sz="quarter" idx="11"/>
          </p:nvPr>
        </p:nvSpPr>
        <p:spPr/>
        <p:txBody>
          <a:bodyPr/>
          <a:lstStyle/>
          <a:p>
            <a:r>
              <a:t>Al-Hujurat 49:4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أَنَّهُمْ صَبَرُوا۟ حَتَّىٰ تَخْرُجَ إِلَيْهِمْ لَكَانَ خَيْرًا لَّهُمْ ۚ وَٱللَّهُ غَفُورٌ رَّحِيمٌ</a:t>
            </a:r>
          </a:p>
          <a:p>
            <a:pPr>
              <a:lnSpc>
                <a:spcPct val="100000"/>
              </a:lnSpc>
              <a:defRPr sz="2400">
                <a:solidFill>
                  <a:srgbClr val="3E5E5C"/>
                </a:solidFill>
                <a:latin typeface="Calibri"/>
              </a:defRPr>
            </a:pPr>
            <a:r>
              <a:t>Had they been patient until you came out for them, it would have been better for them, and Allah is all-forgiving, all-merciful.</a:t>
            </a:r>
          </a:p>
        </p:txBody>
      </p:sp>
      <p:sp>
        <p:nvSpPr>
          <p:cNvPr id="3" name="Text Placeholder 2"/>
          <p:cNvSpPr>
            <a:spLocks noGrp="1"/>
          </p:cNvSpPr>
          <p:nvPr>
            <p:ph type="body" sz="quarter" idx="11"/>
          </p:nvPr>
        </p:nvSpPr>
        <p:spPr/>
        <p:txBody>
          <a:bodyPr/>
          <a:lstStyle/>
          <a:p>
            <a:r>
              <a:t>Al-Hujurat 49:5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جَآءَكُمْ فَاسِقٌۢ بِنَبَإٍ فَتَبَيَّنُوٓا۟ أَن تُصِيبُوا۟ قَوْمًۢا بِجَهَـٰلَةٍ فَتُصْبِحُوا۟ عَلَىٰ مَا فَعَلْتُمْ نَـٰدِمِينَ</a:t>
            </a:r>
          </a:p>
          <a:p>
            <a:pPr>
              <a:lnSpc>
                <a:spcPct val="100000"/>
              </a:lnSpc>
              <a:defRPr sz="2400">
                <a:solidFill>
                  <a:srgbClr val="3E5E5C"/>
                </a:solidFill>
                <a:latin typeface="Calibri"/>
              </a:defRPr>
            </a:pPr>
            <a:r>
              <a:t>O you who have faith! If a vicious character brings you some news, verify it, lest you should visit [harm] on some people out of ignorance, and then become regretful for what you have done.</a:t>
            </a:r>
          </a:p>
        </p:txBody>
      </p:sp>
      <p:sp>
        <p:nvSpPr>
          <p:cNvPr id="3" name="Text Placeholder 2"/>
          <p:cNvSpPr>
            <a:spLocks noGrp="1"/>
          </p:cNvSpPr>
          <p:nvPr>
            <p:ph type="body" sz="quarter" idx="11"/>
          </p:nvPr>
        </p:nvSpPr>
        <p:spPr/>
        <p:txBody>
          <a:bodyPr/>
          <a:lstStyle/>
          <a:p>
            <a:r>
              <a:t>Al-Hujurat 49:6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وَٱعْلَمُوٓا۟ أَنَّ فِيكُمْ رَسُولَ ٱللَّهِ ۚ لَوْ يُطِيعُكُمْ فِى كَثِيرٍ مِّنَ ٱلْأَمْرِ لَعَنِتُّمْ وَلَـٰكِنَّ ٱللَّهَ حَبَّبَ إِلَيْكُمُ ٱلْإِيمَـٰنَ وَزَيَّنَهُۥ فِى قُلُوبِكُمْ وَكَرَّهَ إِلَيْكُمُ ٱلْكُفْرَ وَٱلْفُسُوقَ وَٱلْعِصْيَانَ ۚ أُو۟لَـٰٓئِكَ هُمُ ٱلرَّٰشِدُونَ</a:t>
            </a:r>
          </a:p>
          <a:p>
            <a:pPr>
              <a:lnSpc>
                <a:spcPct val="100000"/>
              </a:lnSpc>
              <a:defRPr sz="2400">
                <a:solidFill>
                  <a:srgbClr val="3E5E5C"/>
                </a:solidFill>
                <a:latin typeface="Calibri"/>
              </a:defRPr>
            </a:pPr>
            <a:r>
              <a:t>Know that the Apostle of Allah is among you. Should he comply with you in many matters, you would surely suffer. But Allah has endeared faith to you and made it appealing in your hearts, and He has made hateful to you faithlessness, transgression and disobedience. It is such who are the right-minded—</a:t>
            </a:r>
          </a:p>
        </p:txBody>
      </p:sp>
      <p:sp>
        <p:nvSpPr>
          <p:cNvPr id="3" name="Text Placeholder 2"/>
          <p:cNvSpPr>
            <a:spLocks noGrp="1"/>
          </p:cNvSpPr>
          <p:nvPr>
            <p:ph type="body" sz="quarter" idx="11"/>
          </p:nvPr>
        </p:nvSpPr>
        <p:spPr/>
        <p:txBody>
          <a:bodyPr/>
          <a:lstStyle/>
          <a:p>
            <a:r>
              <a:t>Al-Hujurat 49:7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1227</Words>
  <Application>Microsoft Macintosh PowerPoint</Application>
  <PresentationFormat>On-screen Show (4:3)</PresentationFormat>
  <Paragraphs>61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2025-03-05T16:33:11Z</dcterms:modified>
  <cp:category/>
</cp:coreProperties>
</file>