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Al-Fath (48)</a:t>
            </a:r>
          </a:p>
        </p:txBody>
      </p:sp>
      <p:sp>
        <p:nvSpPr>
          <p:cNvPr id="3" name="Text Placeholder 2"/>
          <p:cNvSpPr>
            <a:spLocks noGrp="1"/>
          </p:cNvSpPr>
          <p:nvPr>
            <p:ph type="body" sz="quarter" idx="11"/>
          </p:nvPr>
        </p:nvSpPr>
        <p:spPr/>
        <p:txBody>
          <a:bodyPr/>
          <a:lstStyle/>
          <a:p>
            <a:r>
              <a:t>ٱلْفَتْح</a:t>
            </a:r>
          </a:p>
        </p:txBody>
      </p:sp>
      <p:sp>
        <p:nvSpPr>
          <p:cNvPr id="4" name="Text Placeholder 3"/>
          <p:cNvSpPr>
            <a:spLocks noGrp="1"/>
          </p:cNvSpPr>
          <p:nvPr>
            <p:ph type="body" sz="quarter" idx="12"/>
          </p:nvPr>
        </p:nvSpPr>
        <p:spPr/>
        <p:txBody>
          <a:bodyPr/>
          <a:lstStyle/>
          <a:p>
            <a:r>
              <a:t>(The Victory)</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أَرْسَلْنَـٰكَ شَـٰهِدًا وَمُبَشِّرًا وَنَذِيرًا</a:t>
            </a:r>
          </a:p>
          <a:p>
            <a:pPr>
              <a:lnSpc>
                <a:spcPct val="100000"/>
              </a:lnSpc>
              <a:defRPr sz="2400">
                <a:solidFill>
                  <a:srgbClr val="3E5E5C"/>
                </a:solidFill>
                <a:latin typeface="Calibri"/>
              </a:defRPr>
            </a:pPr>
            <a:r>
              <a:t>Indeed We have sent you as a witness, and as a bearer of good news and warner,</a:t>
            </a:r>
          </a:p>
        </p:txBody>
      </p:sp>
      <p:sp>
        <p:nvSpPr>
          <p:cNvPr id="3" name="Text Placeholder 2"/>
          <p:cNvSpPr>
            <a:spLocks noGrp="1"/>
          </p:cNvSpPr>
          <p:nvPr>
            <p:ph type="body" sz="quarter" idx="11"/>
          </p:nvPr>
        </p:nvSpPr>
        <p:spPr/>
        <p:txBody>
          <a:bodyPr/>
          <a:lstStyle/>
          <a:p>
            <a:r>
              <a:t>Al-Fath 48:8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لِّتُؤْمِنُوا۟ بِٱللَّهِ وَرَسُولِهِۦ وَتُعَزِّرُوهُ وَتُوَقِّرُوهُ وَتُسَبِّحُوهُ بُكْرَةً وَأَصِيلًا</a:t>
            </a:r>
          </a:p>
          <a:p>
            <a:pPr>
              <a:lnSpc>
                <a:spcPct val="100000"/>
              </a:lnSpc>
              <a:defRPr sz="2400">
                <a:solidFill>
                  <a:srgbClr val="3E5E5C"/>
                </a:solidFill>
                <a:latin typeface="Calibri"/>
              </a:defRPr>
            </a:pPr>
            <a:r>
              <a:t>that you may have faith in Allah and His Apostle, and that you may support him and revere him, and that you may glorify Him morning and evening.</a:t>
            </a:r>
          </a:p>
        </p:txBody>
      </p:sp>
      <p:sp>
        <p:nvSpPr>
          <p:cNvPr id="3" name="Text Placeholder 2"/>
          <p:cNvSpPr>
            <a:spLocks noGrp="1"/>
          </p:cNvSpPr>
          <p:nvPr>
            <p:ph type="body" sz="quarter" idx="11"/>
          </p:nvPr>
        </p:nvSpPr>
        <p:spPr/>
        <p:txBody>
          <a:bodyPr/>
          <a:lstStyle/>
          <a:p>
            <a:r>
              <a:t>Al-Fath 48:9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ٱلَّذِينَ يُبَايِعُونَكَ إِنَّمَا يُبَايِعُونَ ٱللَّهَ يَدُ ٱللَّهِ فَوْقَ أَيْدِيهِمْ ۚ فَمَن نَّكَثَ فَإِنَّمَا يَنكُثُ عَلَىٰ نَفْسِهِۦ ۖ وَمَنْ أَوْفَىٰ بِمَا عَـٰهَدَ عَلَيْهُ ٱللَّهَ فَسَيُؤْتِيهِ أَجْرًا عَظِيمًا</a:t>
            </a:r>
          </a:p>
          <a:p>
            <a:pPr>
              <a:lnSpc>
                <a:spcPct val="100000"/>
              </a:lnSpc>
              <a:defRPr sz="2400">
                <a:solidFill>
                  <a:srgbClr val="3E5E5C"/>
                </a:solidFill>
                <a:latin typeface="Calibri"/>
              </a:defRPr>
            </a:pPr>
            <a:r>
              <a:t>Indeed those who swear allegiance to you, swear allegiance only to Allah: the hand of Allah is above their hands. Then whosoever breaks his oath, breaks it only to his own detriment, and whoever fulfills the covenant he has made with Allah, He will give him a great reward.</a:t>
            </a:r>
          </a:p>
        </p:txBody>
      </p:sp>
      <p:sp>
        <p:nvSpPr>
          <p:cNvPr id="3" name="Text Placeholder 2"/>
          <p:cNvSpPr>
            <a:spLocks noGrp="1"/>
          </p:cNvSpPr>
          <p:nvPr>
            <p:ph type="body" sz="quarter" idx="11"/>
          </p:nvPr>
        </p:nvSpPr>
        <p:spPr/>
        <p:txBody>
          <a:bodyPr/>
          <a:lstStyle/>
          <a:p>
            <a:r>
              <a:t>Al-Fath 48:10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سَيَقُولُ لَكَ ٱلْمُخَلَّفُونَ مِنَ ٱلْأَعْرَابِ شَغَلَتْنَآ أَمْوَٰلُنَا وَأَهْلُونَا فَٱسْتَغْفِرْ لَنَا ۚ يَقُولُونَ بِأَلْسِنَتِهِم مَّا لَيْسَ فِى قُلُوبِهِمْ ۚ قُلْ فَمَن يَمْلِكُ لَكُم مِّنَ ٱللَّهِ شَيْـًٔا إِنْ أَرَادَ بِكُمْ ضَرًّا أَوْ أَرَادَ بِكُمْ نَفْعًۢا ۚ بَلْ كَانَ ٱللَّهُ بِمَا تَعْمَلُونَ خَبِيرًۢا</a:t>
            </a:r>
          </a:p>
          <a:p>
            <a:pPr>
              <a:lnSpc>
                <a:spcPct val="100000"/>
              </a:lnSpc>
              <a:defRPr sz="2400">
                <a:solidFill>
                  <a:srgbClr val="3E5E5C"/>
                </a:solidFill>
                <a:latin typeface="Calibri"/>
              </a:defRPr>
            </a:pPr>
            <a:r>
              <a:t>The Bedouins who had stayed back [from joining the Prophet in his ‘umrah journey to Makkah] will tell you, ‘Our possessions and families kept us occupied. So plead [to Allah] for our forgiveness!’ They will say with their tongues what is not in their hearts. Say, ‘Whether He desires to cause you harm or desires to bring you benefit, who can be of any avail to you against Allah[’s will]? Indeed Allah is well aware of what you do.’</a:t>
            </a:r>
          </a:p>
        </p:txBody>
      </p:sp>
      <p:sp>
        <p:nvSpPr>
          <p:cNvPr id="3" name="Text Placeholder 2"/>
          <p:cNvSpPr>
            <a:spLocks noGrp="1"/>
          </p:cNvSpPr>
          <p:nvPr>
            <p:ph type="body" sz="quarter" idx="11"/>
          </p:nvPr>
        </p:nvSpPr>
        <p:spPr/>
        <p:txBody>
          <a:bodyPr/>
          <a:lstStyle/>
          <a:p>
            <a:r>
              <a:t>Al-Fath 48:11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ظَنَنتُمْ أَن لَّن يَنقَلِبَ ٱلرَّسُولُ وَٱلْمُؤْمِنُونَ إِلَىٰٓ أَهْلِيهِمْ أَبَدًا وَزُيِّنَ ذَٰلِكَ فِى قُلُوبِكُمْ وَظَنَنتُمْ ظَنَّ ٱلسَّوْءِ وَكُنتُمْ قَوْمًۢا بُورًا</a:t>
            </a:r>
          </a:p>
          <a:p>
            <a:pPr>
              <a:lnSpc>
                <a:spcPct val="100000"/>
              </a:lnSpc>
              <a:defRPr sz="2400">
                <a:solidFill>
                  <a:srgbClr val="3E5E5C"/>
                </a:solidFill>
                <a:latin typeface="Calibri"/>
              </a:defRPr>
            </a:pPr>
            <a:r>
              <a:t>Rather, you thought that the Apostle and the faithful will not ever return to their folks, and that was made to seem decorous to your hearts; you entertained evil thoughts, and you were a ruined lot.</a:t>
            </a:r>
          </a:p>
        </p:txBody>
      </p:sp>
      <p:sp>
        <p:nvSpPr>
          <p:cNvPr id="3" name="Text Placeholder 2"/>
          <p:cNvSpPr>
            <a:spLocks noGrp="1"/>
          </p:cNvSpPr>
          <p:nvPr>
            <p:ph type="body" sz="quarter" idx="11"/>
          </p:nvPr>
        </p:nvSpPr>
        <p:spPr/>
        <p:txBody>
          <a:bodyPr/>
          <a:lstStyle/>
          <a:p>
            <a:r>
              <a:t>Al-Fath 48:12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لَّمْ يُؤْمِنۢ بِٱللَّهِ وَرَسُولِهِۦ فَإِنَّآ أَعْتَدْنَا لِلْكَـٰفِرِينَ سَعِيرًا</a:t>
            </a:r>
          </a:p>
          <a:p>
            <a:pPr>
              <a:lnSpc>
                <a:spcPct val="100000"/>
              </a:lnSpc>
              <a:defRPr sz="2400">
                <a:solidFill>
                  <a:srgbClr val="3E5E5C"/>
                </a:solidFill>
                <a:latin typeface="Calibri"/>
              </a:defRPr>
            </a:pPr>
            <a:r>
              <a:t>Those who have no faith in Allah and His Apostle [should know that] We have prepared a blaze for the faithless.</a:t>
            </a:r>
          </a:p>
        </p:txBody>
      </p:sp>
      <p:sp>
        <p:nvSpPr>
          <p:cNvPr id="3" name="Text Placeholder 2"/>
          <p:cNvSpPr>
            <a:spLocks noGrp="1"/>
          </p:cNvSpPr>
          <p:nvPr>
            <p:ph type="body" sz="quarter" idx="11"/>
          </p:nvPr>
        </p:nvSpPr>
        <p:spPr/>
        <p:txBody>
          <a:bodyPr/>
          <a:lstStyle/>
          <a:p>
            <a:r>
              <a:t>Al-Fath 48:13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مُلْكُ ٱلسَّمَـٰوَٰتِ وَٱلْأَرْضِ ۚ يَغْفِرُ لِمَن يَشَآءُ وَيُعَذِّبُ مَن يَشَآءُ ۚ وَكَانَ ٱللَّهُ غَفُورًا رَّحِيمًا</a:t>
            </a:r>
          </a:p>
          <a:p>
            <a:pPr>
              <a:lnSpc>
                <a:spcPct val="100000"/>
              </a:lnSpc>
              <a:defRPr sz="2400">
                <a:solidFill>
                  <a:srgbClr val="3E5E5C"/>
                </a:solidFill>
                <a:latin typeface="Calibri"/>
              </a:defRPr>
            </a:pPr>
            <a:r>
              <a:t>To Allah belongs the kingdom of the heavens and the earth: He forgives whomever He wishes, and punishes whomever He wishes, and Allah is all-forgiving, all-merciful.</a:t>
            </a:r>
          </a:p>
        </p:txBody>
      </p:sp>
      <p:sp>
        <p:nvSpPr>
          <p:cNvPr id="3" name="Text Placeholder 2"/>
          <p:cNvSpPr>
            <a:spLocks noGrp="1"/>
          </p:cNvSpPr>
          <p:nvPr>
            <p:ph type="body" sz="quarter" idx="11"/>
          </p:nvPr>
        </p:nvSpPr>
        <p:spPr/>
        <p:txBody>
          <a:bodyPr/>
          <a:lstStyle/>
          <a:p>
            <a:r>
              <a:t>Al-Fath 48:14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سَيَقُولُ ٱلْمُخَلَّفُونَ إِذَا ٱنطَلَقْتُمْ إِلَىٰ مَغَانِمَ لِتَأْخُذُوهَا ذَرُونَا نَتَّبِعْكُمْ ۖ يُرِيدُونَ أَن يُبَدِّلُوا۟ كَلَـٰمَ ٱللَّهِ ۚ قُل لَّن تَتَّبِعُونَا كَذَٰلِكُمْ قَالَ ٱللَّهُ مِن قَبْلُ ۖ فَسَيَقُولُونَ بَلْ تَحْسُدُونَنَا ۚ بَلْ كَانُوا۟ لَا يَفْقَهُونَ إِلَّا قَلِيلًا</a:t>
            </a:r>
          </a:p>
          <a:p>
            <a:pPr>
              <a:lnSpc>
                <a:spcPct val="100000"/>
              </a:lnSpc>
              <a:defRPr sz="2400">
                <a:solidFill>
                  <a:srgbClr val="3E5E5C"/>
                </a:solidFill>
                <a:latin typeface="Calibri"/>
              </a:defRPr>
            </a:pPr>
            <a:r>
              <a:t>[In the near future] when you will set out to capture booty, those who stayed behind [in this journey] will say, : ‘Let us follow you.’ They desire to change the word of Allah. Say, ‘You will never follow us! Allah has said thus beforehand.’ Then they will say, ‘You are envious of us.’ Indeed, they do not understand but a little.</a:t>
            </a:r>
          </a:p>
        </p:txBody>
      </p:sp>
      <p:sp>
        <p:nvSpPr>
          <p:cNvPr id="3" name="Text Placeholder 2"/>
          <p:cNvSpPr>
            <a:spLocks noGrp="1"/>
          </p:cNvSpPr>
          <p:nvPr>
            <p:ph type="body" sz="quarter" idx="11"/>
          </p:nvPr>
        </p:nvSpPr>
        <p:spPr/>
        <p:txBody>
          <a:bodyPr/>
          <a:lstStyle/>
          <a:p>
            <a:r>
              <a:t>Al-Fath 48:15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لِّلْمُخَلَّفِينَ مِنَ ٱلْأَعْرَابِ سَتُدْعَوْنَ إِلَىٰ قَوْمٍ أُو۟لِى بَأْسٍ شَدِيدٍ تُقَـٰتِلُونَهُمْ أَوْ يُسْلِمُونَ ۖ فَإِن تُطِيعُوا۟ يُؤْتِكُمُ ٱللَّهُ أَجْرًا حَسَنًا ۖ وَإِن تَتَوَلَّوْا۟ كَمَا تَوَلَّيْتُم مِّن قَبْلُ يُعَذِّبْكُمْ عَذَابًا أَلِيمًا</a:t>
            </a:r>
          </a:p>
          <a:p>
            <a:pPr>
              <a:lnSpc>
                <a:spcPct val="100000"/>
              </a:lnSpc>
              <a:defRPr sz="2400">
                <a:solidFill>
                  <a:srgbClr val="3E5E5C"/>
                </a:solidFill>
                <a:latin typeface="Calibri"/>
              </a:defRPr>
            </a:pPr>
            <a:r>
              <a:t>Say to the Bedouins who stayed behind, ‘[Later on] you will be called against a people of a great might: they will either embrace Islam, or you will fight them. So if you obey, Allah will give you a good reward; but if you turn away like you turned away before, He will punish you with a painful punishment.’</a:t>
            </a:r>
          </a:p>
        </p:txBody>
      </p:sp>
      <p:sp>
        <p:nvSpPr>
          <p:cNvPr id="3" name="Text Placeholder 2"/>
          <p:cNvSpPr>
            <a:spLocks noGrp="1"/>
          </p:cNvSpPr>
          <p:nvPr>
            <p:ph type="body" sz="quarter" idx="11"/>
          </p:nvPr>
        </p:nvSpPr>
        <p:spPr/>
        <p:txBody>
          <a:bodyPr/>
          <a:lstStyle/>
          <a:p>
            <a:r>
              <a:t>Al-Fath 48:16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لَّيْسَ عَلَى ٱلْأَعْمَىٰ حَرَجٌ وَلَا عَلَى ٱلْأَعْرَجِ حَرَجٌ وَلَا عَلَى ٱلْمَرِيضِ حَرَجٌ ۗ وَمَن يُطِعِ ٱللَّهَ وَرَسُولَهُۥ يُدْخِلْهُ جَنَّـٰتٍ تَجْرِى مِن تَحْتِهَا ٱلْأَنْهَـٰرُ ۖ وَمَن يَتَوَلَّ يُعَذِّبْهُ عَذَابًا أَلِيمًا</a:t>
            </a:r>
          </a:p>
          <a:p>
            <a:pPr>
              <a:lnSpc>
                <a:spcPct val="100000"/>
              </a:lnSpc>
              <a:defRPr sz="2400">
                <a:solidFill>
                  <a:srgbClr val="3E5E5C"/>
                </a:solidFill>
                <a:latin typeface="Calibri"/>
              </a:defRPr>
            </a:pPr>
            <a:r>
              <a:t>There is no blame on the blind, nor is there any blame on the lame, nor is there blame on the sick [if they are unable to go out with the troops to face the enemies]; and whoever obeys Allah and His Apostle, He will admit him into gardens with streams running in them, and whoever refuses to comply, He will punish him with a painful punishment.</a:t>
            </a:r>
          </a:p>
        </p:txBody>
      </p:sp>
      <p:sp>
        <p:nvSpPr>
          <p:cNvPr id="3" name="Text Placeholder 2"/>
          <p:cNvSpPr>
            <a:spLocks noGrp="1"/>
          </p:cNvSpPr>
          <p:nvPr>
            <p:ph type="body" sz="quarter" idx="11"/>
          </p:nvPr>
        </p:nvSpPr>
        <p:spPr/>
        <p:txBody>
          <a:bodyPr/>
          <a:lstStyle/>
          <a:p>
            <a:r>
              <a:t>Al-Fath 48:17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Al-Fath 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رَضِىَ ٱللَّهُ عَنِ ٱلْمُؤْمِنِينَ إِذْ يُبَايِعُونَكَ تَحْتَ ٱلشَّجَرَةِ فَعَلِمَ مَا فِى قُلُوبِهِمْ فَأَنزَلَ ٱلسَّكِينَةَ عَلَيْهِمْ وَأَثَـٰبَهُمْ فَتْحًا قَرِيبًا</a:t>
            </a:r>
          </a:p>
          <a:p>
            <a:pPr>
              <a:lnSpc>
                <a:spcPct val="100000"/>
              </a:lnSpc>
              <a:defRPr sz="2400">
                <a:solidFill>
                  <a:srgbClr val="3E5E5C"/>
                </a:solidFill>
                <a:latin typeface="Calibri"/>
              </a:defRPr>
            </a:pPr>
            <a:r>
              <a:t>Allah was certainly pleased with the faithful when they swore allegiance to you under the tree. He knew what was in their hearts, so He sent down composure on them, and requited them with a victory near at hand</a:t>
            </a:r>
          </a:p>
        </p:txBody>
      </p:sp>
      <p:sp>
        <p:nvSpPr>
          <p:cNvPr id="3" name="Text Placeholder 2"/>
          <p:cNvSpPr>
            <a:spLocks noGrp="1"/>
          </p:cNvSpPr>
          <p:nvPr>
            <p:ph type="body" sz="quarter" idx="11"/>
          </p:nvPr>
        </p:nvSpPr>
        <p:spPr/>
        <p:txBody>
          <a:bodyPr/>
          <a:lstStyle/>
          <a:p>
            <a:r>
              <a:t>Al-Fath 48:18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وَمَغَانِمَ كَثِيرَةً يَأْخُذُونَهَا ۗ وَكَانَ ٱللَّهُ عَزِيزًا حَكِيمًا</a:t>
            </a:r>
          </a:p>
          <a:p>
            <a:pPr>
              <a:lnSpc>
                <a:spcPct val="100000"/>
              </a:lnSpc>
              <a:defRPr sz="2400">
                <a:solidFill>
                  <a:srgbClr val="3E5E5C"/>
                </a:solidFill>
                <a:latin typeface="Calibri"/>
              </a:defRPr>
            </a:pPr>
            <a:r>
              <a:t>and abundant spoils that they will capture, and Allah is all-mighty, all-wise.</a:t>
            </a:r>
          </a:p>
        </p:txBody>
      </p:sp>
      <p:sp>
        <p:nvSpPr>
          <p:cNvPr id="3" name="Text Placeholder 2"/>
          <p:cNvSpPr>
            <a:spLocks noGrp="1"/>
          </p:cNvSpPr>
          <p:nvPr>
            <p:ph type="body" sz="quarter" idx="11"/>
          </p:nvPr>
        </p:nvSpPr>
        <p:spPr/>
        <p:txBody>
          <a:bodyPr/>
          <a:lstStyle/>
          <a:p>
            <a:r>
              <a:t>Al-Fath 48:19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وَعَدَكُمُ ٱللَّهُ مَغَانِمَ كَثِيرَةً تَأْخُذُونَهَا فَعَجَّلَ لَكُمْ هَـٰذِهِۦ وَكَفَّ أَيْدِىَ ٱلنَّاسِ عَنكُمْ وَلِتَكُونَ ءَايَةً لِّلْمُؤْمِنِينَ وَيَهْدِيَكُمْ صِرَٰطًا مُّسْتَقِيمًا</a:t>
            </a:r>
          </a:p>
          <a:p>
            <a:pPr>
              <a:lnSpc>
                <a:spcPct val="100000"/>
              </a:lnSpc>
              <a:defRPr sz="2400">
                <a:solidFill>
                  <a:srgbClr val="3E5E5C"/>
                </a:solidFill>
                <a:latin typeface="Calibri"/>
              </a:defRPr>
            </a:pPr>
            <a:r>
              <a:t>Allah has promised you abundant spoils, which you will capture. He has expedited this one for you, and withheld men’s hands from you, so that it may be a sign for the faithful, and that He may guide you to a straight path.</a:t>
            </a:r>
          </a:p>
        </p:txBody>
      </p:sp>
      <p:sp>
        <p:nvSpPr>
          <p:cNvPr id="3" name="Text Placeholder 2"/>
          <p:cNvSpPr>
            <a:spLocks noGrp="1"/>
          </p:cNvSpPr>
          <p:nvPr>
            <p:ph type="body" sz="quarter" idx="11"/>
          </p:nvPr>
        </p:nvSpPr>
        <p:spPr/>
        <p:txBody>
          <a:bodyPr/>
          <a:lstStyle/>
          <a:p>
            <a:r>
              <a:t>Al-Fath 48:20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وَأُخْرَىٰ لَمْ تَقْدِرُوا۟ عَلَيْهَا قَدْ أَحَاطَ ٱللَّهُ بِهَا ۚ وَكَانَ ٱللَّهُ عَلَىٰ كُلِّ شَىْءٍ قَدِيرًا</a:t>
            </a:r>
          </a:p>
          <a:p>
            <a:pPr>
              <a:lnSpc>
                <a:spcPct val="100000"/>
              </a:lnSpc>
              <a:defRPr sz="2400">
                <a:solidFill>
                  <a:srgbClr val="3E5E5C"/>
                </a:solidFill>
                <a:latin typeface="Calibri"/>
              </a:defRPr>
            </a:pPr>
            <a:r>
              <a:t>And other [spoils as well] which you have not yet captured: Allah has comprehended them, and Allah has power over all things.</a:t>
            </a:r>
          </a:p>
        </p:txBody>
      </p:sp>
      <p:sp>
        <p:nvSpPr>
          <p:cNvPr id="3" name="Text Placeholder 2"/>
          <p:cNvSpPr>
            <a:spLocks noGrp="1"/>
          </p:cNvSpPr>
          <p:nvPr>
            <p:ph type="body" sz="quarter" idx="11"/>
          </p:nvPr>
        </p:nvSpPr>
        <p:spPr/>
        <p:txBody>
          <a:bodyPr/>
          <a:lstStyle/>
          <a:p>
            <a:r>
              <a:t>Al-Fath 48:21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قَـٰتَلَكُمُ ٱلَّذِينَ كَفَرُوا۟ لَوَلَّوُا۟ ٱلْأَدْبَـٰرَ ثُمَّ لَا يَجِدُونَ وَلِيًّا وَلَا نَصِيرًا</a:t>
            </a:r>
          </a:p>
          <a:p>
            <a:pPr>
              <a:lnSpc>
                <a:spcPct val="100000"/>
              </a:lnSpc>
              <a:defRPr sz="2400">
                <a:solidFill>
                  <a:srgbClr val="3E5E5C"/>
                </a:solidFill>
                <a:latin typeface="Calibri"/>
              </a:defRPr>
            </a:pPr>
            <a:r>
              <a:t>If the faithless fight you, they will turn their backs [to flee]. Then they will not find any protector or helper.</a:t>
            </a:r>
          </a:p>
        </p:txBody>
      </p:sp>
      <p:sp>
        <p:nvSpPr>
          <p:cNvPr id="3" name="Text Placeholder 2"/>
          <p:cNvSpPr>
            <a:spLocks noGrp="1"/>
          </p:cNvSpPr>
          <p:nvPr>
            <p:ph type="body" sz="quarter" idx="11"/>
          </p:nvPr>
        </p:nvSpPr>
        <p:spPr/>
        <p:txBody>
          <a:bodyPr/>
          <a:lstStyle/>
          <a:p>
            <a:r>
              <a:t>Al-Fath 48:22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سُنَّةَ ٱللَّهِ ٱلَّتِى قَدْ خَلَتْ مِن قَبْلُ ۖ وَلَن تَجِدَ لِسُنَّةِ ٱللَّهِ تَبْدِيلًا</a:t>
            </a:r>
          </a:p>
          <a:p>
            <a:pPr>
              <a:lnSpc>
                <a:spcPct val="100000"/>
              </a:lnSpc>
              <a:defRPr sz="2400">
                <a:solidFill>
                  <a:srgbClr val="3E5E5C"/>
                </a:solidFill>
                <a:latin typeface="Calibri"/>
              </a:defRPr>
            </a:pPr>
            <a:r>
              <a:t>[It is] Allah’s precedent that has passed before, and you will never find any change in Allah’s precedent.</a:t>
            </a:r>
          </a:p>
        </p:txBody>
      </p:sp>
      <p:sp>
        <p:nvSpPr>
          <p:cNvPr id="3" name="Text Placeholder 2"/>
          <p:cNvSpPr>
            <a:spLocks noGrp="1"/>
          </p:cNvSpPr>
          <p:nvPr>
            <p:ph type="body" sz="quarter" idx="11"/>
          </p:nvPr>
        </p:nvSpPr>
        <p:spPr/>
        <p:txBody>
          <a:bodyPr/>
          <a:lstStyle/>
          <a:p>
            <a:r>
              <a:t>Al-Fath 48:23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كَفَّ أَيْدِيَهُمْ عَنكُمْ وَأَيْدِيَكُمْ عَنْهُم بِبَطْنِ مَكَّةَ مِنۢ بَعْدِ أَنْ أَظْفَرَكُمْ عَلَيْهِمْ ۚ وَكَانَ ٱللَّهُ بِمَا تَعْمَلُونَ بَصِيرًا</a:t>
            </a:r>
          </a:p>
          <a:p>
            <a:pPr>
              <a:lnSpc>
                <a:spcPct val="100000"/>
              </a:lnSpc>
              <a:defRPr sz="2400">
                <a:solidFill>
                  <a:srgbClr val="3E5E5C"/>
                </a:solidFill>
                <a:latin typeface="Calibri"/>
              </a:defRPr>
            </a:pPr>
            <a:r>
              <a:t>It is He who withheld their hands from you, and your hands from them, in the valley of Makkah, after He had given you victory over them, and Allah sees best what you do.</a:t>
            </a:r>
          </a:p>
        </p:txBody>
      </p:sp>
      <p:sp>
        <p:nvSpPr>
          <p:cNvPr id="3" name="Text Placeholder 2"/>
          <p:cNvSpPr>
            <a:spLocks noGrp="1"/>
          </p:cNvSpPr>
          <p:nvPr>
            <p:ph type="body" sz="quarter" idx="11"/>
          </p:nvPr>
        </p:nvSpPr>
        <p:spPr/>
        <p:txBody>
          <a:bodyPr/>
          <a:lstStyle/>
          <a:p>
            <a:r>
              <a:t>Al-Fath 48:24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هُمُ ٱلَّذِينَ كَفَرُوا۟ وَصَدُّوكُمْ عَنِ ٱلْمَسْجِدِ ٱلْحَرَامِ وَٱلْهَدْىَ مَعْكُوفًا أَن يَبْلُغَ مَحِلَّهُۥ ۚ وَلَوْلَا رِجَالٌ مُّؤْمِنُونَ وَنِسَآءٌ مُّؤْمِنَـٰتٌ لَّمْ تَعْلَمُوهُمْ أَن تَطَـُٔوهُمْ فَتُصِيبَكُم مِّنْهُم مَّعَرَّةٌۢ بِغَيْرِ عِلْمٍ  ۔ۖ</a:t>
            </a:r>
          </a:p>
          <a:p>
            <a:pPr>
              <a:lnSpc>
                <a:spcPct val="100000"/>
              </a:lnSpc>
              <a:defRPr sz="2400">
                <a:solidFill>
                  <a:srgbClr val="3E5E5C"/>
                </a:solidFill>
                <a:latin typeface="Calibri"/>
              </a:defRPr>
            </a:pPr>
            <a:r>
              <a:t>They are the ones who disbelieved and barred you from the Sacred Mosque, and kept the offering from reaching its destination. And were it not for [certain] faithful men and faithful women, whom you did not know—lest you should trample them, and thus the blame for [killing] them should fall on you unawares;</a:t>
            </a:r>
          </a:p>
        </p:txBody>
      </p:sp>
      <p:sp>
        <p:nvSpPr>
          <p:cNvPr id="3" name="Text Placeholder 2"/>
          <p:cNvSpPr>
            <a:spLocks noGrp="1"/>
          </p:cNvSpPr>
          <p:nvPr>
            <p:ph type="body" sz="quarter" idx="11"/>
          </p:nvPr>
        </p:nvSpPr>
        <p:spPr/>
        <p:txBody>
          <a:bodyPr/>
          <a:lstStyle/>
          <a:p>
            <a:r>
              <a:t>Al-Fath 48:25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لِّيُدْخِلَ ٱللَّهُ فِى رَحْمَتِهِۦ مَن يَشَآءُ ۚ لَوْ تَزَيَّلُوا۟ لَعَذَّبْنَا ٱلَّذِينَ كَفَرُوا۟ مِنْهُمْ عَذَابًا أَلِيمًا</a:t>
            </a:r>
          </a:p>
          <a:p>
            <a:pPr>
              <a:lnSpc>
                <a:spcPct val="100000"/>
              </a:lnSpc>
              <a:defRPr sz="2400">
                <a:solidFill>
                  <a:srgbClr val="3E5E5C"/>
                </a:solidFill>
                <a:latin typeface="Calibri"/>
              </a:defRPr>
            </a:pPr>
            <a:r>
              <a:t>[He held you back] so that Allah may admit into His mercy whomever He wishes. Had they been separate, We would have surely punished the faithless among them with a painful punishment.</a:t>
            </a:r>
          </a:p>
        </p:txBody>
      </p:sp>
      <p:sp>
        <p:nvSpPr>
          <p:cNvPr id="3" name="Text Placeholder 2"/>
          <p:cNvSpPr>
            <a:spLocks noGrp="1"/>
          </p:cNvSpPr>
          <p:nvPr>
            <p:ph type="body" sz="quarter" idx="11"/>
          </p:nvPr>
        </p:nvSpPr>
        <p:spPr/>
        <p:txBody>
          <a:bodyPr/>
          <a:lstStyle/>
          <a:p>
            <a:r>
              <a:t>Al-Fath 48:25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إِذْ جَعَلَ ٱلَّذِينَ كَفَرُوا۟ فِى قُلُوبِهِمُ ٱلْحَمِيَّةَ حَمِيَّةَ ٱلْجَـٰهِلِيَّةِ فَأَنزَلَ ٱللَّهُ سَكِينَتَهُۥ عَلَىٰ رَسُولِهِۦ وَعَلَى ٱلْمُؤْمِنِينَ وَأَلْزَمَهُمْ كَلِمَةَ ٱلتَّقْوَىٰ وَكَانُوٓا۟ أَحَقَّ بِهَا وَأَهْلَهَا ۚ وَكَانَ ٱللَّهُ بِكُلِّ شَىْءٍ عَلِيمًا</a:t>
            </a:r>
          </a:p>
          <a:p>
            <a:pPr>
              <a:lnSpc>
                <a:spcPct val="100000"/>
              </a:lnSpc>
              <a:defRPr sz="2400">
                <a:solidFill>
                  <a:srgbClr val="3E5E5C"/>
                </a:solidFill>
                <a:latin typeface="Calibri"/>
              </a:defRPr>
            </a:pPr>
            <a:r>
              <a:t>When the faithless nourished bigotry in their hearts, the bigotry of pagan ignorance, Allah sent down His composure upon His Apostle and the faithful, and made them abide by the word of Godwariness, for they were the worthiest of it and deserved it, and Allah has knowledge of all things.</a:t>
            </a:r>
          </a:p>
        </p:txBody>
      </p:sp>
      <p:sp>
        <p:nvSpPr>
          <p:cNvPr id="3" name="Text Placeholder 2"/>
          <p:cNvSpPr>
            <a:spLocks noGrp="1"/>
          </p:cNvSpPr>
          <p:nvPr>
            <p:ph type="body" sz="quarter" idx="11"/>
          </p:nvPr>
        </p:nvSpPr>
        <p:spPr/>
        <p:txBody>
          <a:bodyPr/>
          <a:lstStyle/>
          <a:p>
            <a:r>
              <a:t>Al-Fath 48:26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فَتَحْنَا لَكَ فَتْحًا مُّبِينًا</a:t>
            </a:r>
          </a:p>
          <a:p>
            <a:pPr>
              <a:lnSpc>
                <a:spcPct val="100000"/>
              </a:lnSpc>
              <a:defRPr sz="2400">
                <a:solidFill>
                  <a:srgbClr val="3E5E5C"/>
                </a:solidFill>
                <a:latin typeface="Calibri"/>
              </a:defRPr>
            </a:pPr>
            <a:r>
              <a:t>Indeed We have inaugurated for you a clear victory,</a:t>
            </a:r>
          </a:p>
        </p:txBody>
      </p:sp>
      <p:sp>
        <p:nvSpPr>
          <p:cNvPr id="3" name="Text Placeholder 2"/>
          <p:cNvSpPr>
            <a:spLocks noGrp="1"/>
          </p:cNvSpPr>
          <p:nvPr>
            <p:ph type="body" sz="quarter" idx="11"/>
          </p:nvPr>
        </p:nvSpPr>
        <p:spPr/>
        <p:txBody>
          <a:bodyPr/>
          <a:lstStyle/>
          <a:p>
            <a:r>
              <a:t>Al-Fath 48:1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لَّقَدْ صَدَقَ ٱللَّهُ رَسُولَهُ ٱلرُّءْيَا بِٱلْحَقِّ ۖ لَتَدْخُلُنَّ ٱلْمَسْجِدَ ٱلْحَرَامَ إِن شَآءَ ٱللَّهُ ءَامِنِينَ مُحَلِّقِينَ رُءُوسَكُمْ وَمُقَصِّرِينَ لَا تَخَافُونَ ۖ فَعَلِمَ مَا لَمْ تَعْلَمُوا۟ فَجَعَلَ مِن دُونِ ذَٰلِكَ فَتْحًا قَرِيبًا</a:t>
            </a:r>
          </a:p>
          <a:p>
            <a:pPr>
              <a:lnSpc>
                <a:spcPct val="100000"/>
              </a:lnSpc>
              <a:defRPr sz="2400">
                <a:solidFill>
                  <a:srgbClr val="3E5E5C"/>
                </a:solidFill>
                <a:latin typeface="Calibri"/>
              </a:defRPr>
            </a:pPr>
            <a:r>
              <a:t>Certainly Allah has fulfilled His Apostle’s vision in all truth: You will surely enter the Sacred Mosque, God willing, in safety and without any fear, with your heads shaven or hair cropped. So He knew what you did not know, and He assigned [you] besides that a victory near at hand.</a:t>
            </a:r>
          </a:p>
        </p:txBody>
      </p:sp>
      <p:sp>
        <p:nvSpPr>
          <p:cNvPr id="3" name="Text Placeholder 2"/>
          <p:cNvSpPr>
            <a:spLocks noGrp="1"/>
          </p:cNvSpPr>
          <p:nvPr>
            <p:ph type="body" sz="quarter" idx="11"/>
          </p:nvPr>
        </p:nvSpPr>
        <p:spPr/>
        <p:txBody>
          <a:bodyPr/>
          <a:lstStyle/>
          <a:p>
            <a:r>
              <a:t>Al-Fath 48:27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أَرْسَلَ رَسُولَهُۥ بِٱلْهُدَىٰ وَدِينِ ٱلْحَقِّ لِيُظْهِرَهُۥ عَلَى ٱلدِّينِ كُلِّهِۦ ۚ وَكَفَىٰ بِٱللَّهِ شَهِيدًا</a:t>
            </a:r>
          </a:p>
          <a:p>
            <a:pPr>
              <a:lnSpc>
                <a:spcPct val="100000"/>
              </a:lnSpc>
              <a:defRPr sz="2400">
                <a:solidFill>
                  <a:srgbClr val="3E5E5C"/>
                </a:solidFill>
                <a:latin typeface="Calibri"/>
              </a:defRPr>
            </a:pPr>
            <a:r>
              <a:t>It is He who has sent His Apostle with guidance and the true religion, that He may make it prevail over all religions, and Allah suffices as witness.</a:t>
            </a:r>
          </a:p>
        </p:txBody>
      </p:sp>
      <p:sp>
        <p:nvSpPr>
          <p:cNvPr id="3" name="Text Placeholder 2"/>
          <p:cNvSpPr>
            <a:spLocks noGrp="1"/>
          </p:cNvSpPr>
          <p:nvPr>
            <p:ph type="body" sz="quarter" idx="11"/>
          </p:nvPr>
        </p:nvSpPr>
        <p:spPr/>
        <p:txBody>
          <a:bodyPr/>
          <a:lstStyle/>
          <a:p>
            <a:r>
              <a:t>Al-Fath 48:28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مُّحَمَّدٌ رَّسُولُ ٱللَّهِ ۚ وَٱلَّذِينَ مَعَهُۥٓ أَشِدَّآءُ عَلَى ٱلْكُفَّارِ رُحَمَآءُ بَيْنَهُمْ ۖ تَرَىٰهُمْ رُكَّعًا سُجَّدًا يَبْتَغُونَ فَضْلًا مِّنَ ٱللَّهِ وَرِضْوَٰنًا ۖ سِيمَاهُمْ فِى وُجُوهِهِم مِّنْ أَثَرِ ٱلسُّجُودِ ۚ ذَٰلِكَ مَثَلُهُمْ فِى ٱلتَّوْرَىٰةِ  ۔ۚ</a:t>
            </a:r>
          </a:p>
          <a:p>
            <a:pPr>
              <a:lnSpc>
                <a:spcPct val="100000"/>
              </a:lnSpc>
              <a:defRPr sz="2400">
                <a:solidFill>
                  <a:srgbClr val="3E5E5C"/>
                </a:solidFill>
                <a:latin typeface="Calibri"/>
              </a:defRPr>
            </a:pPr>
            <a:r>
              <a:t>Muhammad, the Apostle of Allah, and those who are with him are hard against the faithless and merciful amongst themselves. You see them bowing and prostrating [in worship], seeking Allah’s grace, and [His] pleasure. Their mark is [visible] on their faces, from the effect of prostration.</a:t>
            </a:r>
          </a:p>
        </p:txBody>
      </p:sp>
      <p:sp>
        <p:nvSpPr>
          <p:cNvPr id="3" name="Text Placeholder 2"/>
          <p:cNvSpPr>
            <a:spLocks noGrp="1"/>
          </p:cNvSpPr>
          <p:nvPr>
            <p:ph type="body" sz="quarter" idx="11"/>
          </p:nvPr>
        </p:nvSpPr>
        <p:spPr/>
        <p:txBody>
          <a:bodyPr/>
          <a:lstStyle/>
          <a:p>
            <a:r>
              <a:t>Al-Fath 48:29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  وَمَثَلُهُمْ فِى ٱلْإِنجِيلِ كَزَرْعٍ أَخْرَجَ شَطْـَٔهُۥ فَـَٔازَرَهُۥ فَٱسْتَغْلَظَ فَٱسْتَوَىٰ عَلَىٰ سُوقِهِۦ يُعْجِبُ ٱلزُّرَّاعَ لِيَغِيظَ بِهِمُ ٱلْكُفَّارَ ۗ وَعَدَ ٱللَّهُ ٱلَّذِينَ ءَامَنُوا۟ وَعَمِلُوا۟ ٱلصَّـٰلِحَـٰتِ مِنْهُم مَّغْفِرَةً وَأَجْرًا عَظِيمًۢا</a:t>
            </a:r>
          </a:p>
          <a:p>
            <a:pPr>
              <a:lnSpc>
                <a:spcPct val="100000"/>
              </a:lnSpc>
              <a:defRPr sz="2400">
                <a:solidFill>
                  <a:srgbClr val="3E5E5C"/>
                </a:solidFill>
                <a:latin typeface="Calibri"/>
              </a:defRPr>
            </a:pPr>
            <a:r>
              <a:t>Such is their description in the Torah and their description in the Evangel. Like a tillage that sends out its shoots and builds them up, and they grow stout and settle on their stalks, impressing the sowers, so that He may enrage the faithless by them. Allah has promised those of them who have faith and do righteous deeds forgiveness and a great reward.</a:t>
            </a:r>
          </a:p>
        </p:txBody>
      </p:sp>
      <p:sp>
        <p:nvSpPr>
          <p:cNvPr id="3" name="Text Placeholder 2"/>
          <p:cNvSpPr>
            <a:spLocks noGrp="1"/>
          </p:cNvSpPr>
          <p:nvPr>
            <p:ph type="body" sz="quarter" idx="11"/>
          </p:nvPr>
        </p:nvSpPr>
        <p:spPr/>
        <p:txBody>
          <a:bodyPr/>
          <a:lstStyle/>
          <a:p>
            <a:r>
              <a:t>Al-Fath 48:29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لِّيَغْفِرَ لَكَ ٱللَّهُ مَا تَقَدَّمَ مِن ذَنۢبِكَ وَمَا تَأَخَّرَ وَيُتِمَّ نِعْمَتَهُۥ عَلَيْكَ وَيَهْدِيَكَ صِرَٰطًا مُّسْتَقِيمًا</a:t>
            </a:r>
          </a:p>
          <a:p>
            <a:pPr>
              <a:lnSpc>
                <a:spcPct val="100000"/>
              </a:lnSpc>
              <a:defRPr sz="2400">
                <a:solidFill>
                  <a:srgbClr val="3E5E5C"/>
                </a:solidFill>
                <a:latin typeface="Calibri"/>
              </a:defRPr>
            </a:pPr>
            <a:r>
              <a:t>that Allah may forgive you what is past of your sin and what is to come, and that He may perfect His blessing upon you and guide you on a straight path,</a:t>
            </a:r>
          </a:p>
        </p:txBody>
      </p:sp>
      <p:sp>
        <p:nvSpPr>
          <p:cNvPr id="3" name="Text Placeholder 2"/>
          <p:cNvSpPr>
            <a:spLocks noGrp="1"/>
          </p:cNvSpPr>
          <p:nvPr>
            <p:ph type="body" sz="quarter" idx="11"/>
          </p:nvPr>
        </p:nvSpPr>
        <p:spPr/>
        <p:txBody>
          <a:bodyPr/>
          <a:lstStyle/>
          <a:p>
            <a:r>
              <a:t>Al-Fath 48:2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وَيَنصُرَكَ ٱللَّهُ نَصْرًا عَزِيزًا</a:t>
            </a:r>
          </a:p>
          <a:p>
            <a:pPr>
              <a:lnSpc>
                <a:spcPct val="100000"/>
              </a:lnSpc>
              <a:defRPr sz="2400">
                <a:solidFill>
                  <a:srgbClr val="3E5E5C"/>
                </a:solidFill>
                <a:latin typeface="Calibri"/>
              </a:defRPr>
            </a:pPr>
            <a:r>
              <a:t>and Allah will help you with a mighty help.</a:t>
            </a:r>
          </a:p>
        </p:txBody>
      </p:sp>
      <p:sp>
        <p:nvSpPr>
          <p:cNvPr id="3" name="Text Placeholder 2"/>
          <p:cNvSpPr>
            <a:spLocks noGrp="1"/>
          </p:cNvSpPr>
          <p:nvPr>
            <p:ph type="body" sz="quarter" idx="11"/>
          </p:nvPr>
        </p:nvSpPr>
        <p:spPr/>
        <p:txBody>
          <a:bodyPr/>
          <a:lstStyle/>
          <a:p>
            <a:r>
              <a:t>Al-Fath 48:3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أَنزَلَ ٱلسَّكِينَةَ فِى قُلُوبِ ٱلْمُؤْمِنِينَ لِيَزْدَادُوٓا۟ إِيمَـٰنًا مَّعَ إِيمَـٰنِهِمْ ۗ وَلِلَّهِ جُنُودُ ٱلسَّمَـٰوَٰتِ وَٱلْأَرْضِ ۚ وَكَانَ ٱللَّهُ عَلِيمًا حَكِيمًا</a:t>
            </a:r>
          </a:p>
          <a:p>
            <a:pPr>
              <a:lnSpc>
                <a:spcPct val="100000"/>
              </a:lnSpc>
              <a:defRPr sz="2400">
                <a:solidFill>
                  <a:srgbClr val="3E5E5C"/>
                </a:solidFill>
                <a:latin typeface="Calibri"/>
              </a:defRPr>
            </a:pPr>
            <a:r>
              <a:t>It is He who sent down composure into the hearts of the faithful that they might enhance in their faith. To Allah belong the hosts of the heavens and the earth, and Allah is all-knowing, all-wise.</a:t>
            </a:r>
          </a:p>
        </p:txBody>
      </p:sp>
      <p:sp>
        <p:nvSpPr>
          <p:cNvPr id="3" name="Text Placeholder 2"/>
          <p:cNvSpPr>
            <a:spLocks noGrp="1"/>
          </p:cNvSpPr>
          <p:nvPr>
            <p:ph type="body" sz="quarter" idx="11"/>
          </p:nvPr>
        </p:nvSpPr>
        <p:spPr/>
        <p:txBody>
          <a:bodyPr/>
          <a:lstStyle/>
          <a:p>
            <a:r>
              <a:t>Al-Fath 48:4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لِّيُدْخِلَ ٱلْمُؤْمِنِينَ وَٱلْمُؤْمِنَـٰتِ جَنَّـٰتٍ تَجْرِى مِن تَحْتِهَا ٱلْأَنْهَـٰرُ خَـٰلِدِينَ فِيهَا وَيُكَفِّرَ عَنْهُمْ سَيِّـَٔاتِهِمْ ۚ وَكَانَ ذَٰلِكَ عِندَ ٱللَّهِ فَوْزًا عَظِيمًا</a:t>
            </a:r>
          </a:p>
          <a:p>
            <a:pPr>
              <a:lnSpc>
                <a:spcPct val="100000"/>
              </a:lnSpc>
              <a:defRPr sz="2400">
                <a:solidFill>
                  <a:srgbClr val="3E5E5C"/>
                </a:solidFill>
                <a:latin typeface="Calibri"/>
              </a:defRPr>
            </a:pPr>
            <a:r>
              <a:t>That He may admit the faithful, men and women, into gardens with streams running in them, to remain in them [forever], and that He may absolve them of their misdeeds. That is a great success with Allah.</a:t>
            </a:r>
          </a:p>
        </p:txBody>
      </p:sp>
      <p:sp>
        <p:nvSpPr>
          <p:cNvPr id="3" name="Text Placeholder 2"/>
          <p:cNvSpPr>
            <a:spLocks noGrp="1"/>
          </p:cNvSpPr>
          <p:nvPr>
            <p:ph type="body" sz="quarter" idx="11"/>
          </p:nvPr>
        </p:nvSpPr>
        <p:spPr/>
        <p:txBody>
          <a:bodyPr/>
          <a:lstStyle/>
          <a:p>
            <a:r>
              <a:t>Al-Fath 48:5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وَيُعَذِّبَ ٱلْمُنَـٰفِقِينَ وَٱلْمُنَـٰفِقَـٰتِ وَٱلْمُشْرِكِينَ وَٱلْمُشْرِكَـٰتِ ٱلظَّآنِّينَ بِٱللَّهِ ظَنَّ ٱلسَّوْءِ ۚ عَلَيْهِمْ دَآئِرَةُ ٱلسَّوْءِ ۖ وَغَضِبَ ٱللَّهُ عَلَيْهِمْ وَلَعَنَهُمْ وَأَعَدَّ لَهُمْ جَهَنَّمَ ۖ وَسَآءَتْ مَصِيرًا</a:t>
            </a:r>
          </a:p>
          <a:p>
            <a:pPr>
              <a:lnSpc>
                <a:spcPct val="100000"/>
              </a:lnSpc>
              <a:defRPr sz="2400">
                <a:solidFill>
                  <a:srgbClr val="3E5E5C"/>
                </a:solidFill>
                <a:latin typeface="Calibri"/>
              </a:defRPr>
            </a:pPr>
            <a:r>
              <a:t>That He may punish the hypocrites, men and women, and the polytheists, men and women, who entertain a bad opinion of Allah. For them shall be an adverse turn of fortune: Allah is wrathful with them and He has cursed them, and prepared hell for them and it is an evil destination.</a:t>
            </a:r>
          </a:p>
        </p:txBody>
      </p:sp>
      <p:sp>
        <p:nvSpPr>
          <p:cNvPr id="3" name="Text Placeholder 2"/>
          <p:cNvSpPr>
            <a:spLocks noGrp="1"/>
          </p:cNvSpPr>
          <p:nvPr>
            <p:ph type="body" sz="quarter" idx="11"/>
          </p:nvPr>
        </p:nvSpPr>
        <p:spPr/>
        <p:txBody>
          <a:bodyPr/>
          <a:lstStyle/>
          <a:p>
            <a:r>
              <a:t>Al-Fath 48:6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جُنُودُ ٱلسَّمَـٰوَٰتِ وَٱلْأَرْضِ ۚ وَكَانَ ٱللَّهُ عَزِيزًا حَكِيمًا</a:t>
            </a:r>
          </a:p>
          <a:p>
            <a:pPr>
              <a:lnSpc>
                <a:spcPct val="100000"/>
              </a:lnSpc>
              <a:defRPr sz="2400">
                <a:solidFill>
                  <a:srgbClr val="3E5E5C"/>
                </a:solidFill>
                <a:latin typeface="Calibri"/>
              </a:defRPr>
            </a:pPr>
            <a:r>
              <a:t>To Allah belong the hosts of the heavens and the earth, and Allah is all-mighty, all-wise.</a:t>
            </a:r>
          </a:p>
        </p:txBody>
      </p:sp>
      <p:sp>
        <p:nvSpPr>
          <p:cNvPr id="3" name="Text Placeholder 2"/>
          <p:cNvSpPr>
            <a:spLocks noGrp="1"/>
          </p:cNvSpPr>
          <p:nvPr>
            <p:ph type="body" sz="quarter" idx="11"/>
          </p:nvPr>
        </p:nvSpPr>
        <p:spPr/>
        <p:txBody>
          <a:bodyPr/>
          <a:lstStyle/>
          <a:p>
            <a:r>
              <a:t>Al-Fath 48:7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2051</Words>
  <Application>Microsoft Macintosh PowerPoint</Application>
  <PresentationFormat>On-screen Show (4:3)</PresentationFormat>
  <Paragraphs>100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2025-03-05T16:32:54Z</dcterms:modified>
  <cp:category/>
</cp:coreProperties>
</file>