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0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21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68224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05384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smtClean="0">
                <a:solidFill>
                  <a:srgbClr val="2F4858"/>
                </a:solidFill>
                <a:latin typeface="Sc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F006D2-CDC2-1FE3-A5AF-F9DF1352F4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3720" y="4998403"/>
            <a:ext cx="8036560" cy="48799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800" kern="1200" smtClean="0">
                <a:solidFill>
                  <a:srgbClr val="3E5E5C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CC5F84-FA50-5BB3-8AC4-1CDC51DB09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3720" y="5862320"/>
            <a:ext cx="8036560" cy="33528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1600" i="1" kern="1200" dirty="0" smtClean="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EC3E0F-64FF-6994-1164-96EE29574C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72580" y="182880"/>
            <a:ext cx="2044700" cy="144655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5pPr marL="1828800" indent="0" algn="ctr">
              <a:buNone/>
              <a:defRPr/>
            </a:lvl5pPr>
          </a:lstStyle>
          <a:p>
            <a:pPr algn="ctr">
              <a:spcAft>
                <a:spcPts val="0"/>
              </a:spcAft>
              <a:defRPr sz="4800">
                <a:solidFill>
                  <a:srgbClr val="777764"/>
                </a:solidFill>
                <a:latin typeface="Scheherazade"/>
              </a:defRPr>
            </a:pPr>
            <a:r>
              <a:rPr lang="ar-SA" sz="4000" dirty="0"/>
              <a:t>۩</a:t>
            </a:r>
          </a:p>
          <a:p>
            <a:pPr algn="ctr">
              <a:defRPr sz="2000" b="0">
                <a:solidFill>
                  <a:srgbClr val="2F4858"/>
                </a:solidFill>
              </a:defRPr>
            </a:pPr>
            <a:r>
              <a:rPr lang="en-GB" dirty="0"/>
              <a:t>WAJIB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t>Surah Ad-Dukhan (44)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ٱلدُّخَان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(The Smoke)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Translation: Ali Quli Qarai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لَآ إِلَـٰهَ إِلَّا هُوَ يُحْىِۦ وَيُمِيتُ ۖ رَبُّكُمْ وَرَبُّ ءَابَآئِكُمُ ٱلْأَوَّلِينَ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There is no god except Him: He gives life and brings death, your Lord and the Lord of your forefathers.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بَلْ هُمْ فِى شَكٍّ يَلْعَبُونَ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But they play around in doubt.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فَٱرْتَقِبْ يَوْمَ تَأْتِى ٱلسَّمَآءُ بِدُخَانٍ مُّبِينٍ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watch out for the day when the sky brings on a manifest smoke,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44:10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يَغْشَى ٱلنَّاسَ ۖ هَـٰذَا عَذَابٌ أَلِيمٌ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enveloping the people. [They will cry out:] ‘This is a painful punishment.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44:11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رَّبَّنَا ٱكْشِفْ عَنَّا ٱلْعَذَابَ إِنَّا مُؤْمِنُونَ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Our Lord! Remove this punishment from us. Indeed we have believed!’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44:12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أَنَّىٰ لَهُمُ ٱلذِّكْرَىٰ وَقَدْ جَآءَهُمْ رَسُولٌ مُّبِينٌ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What will the admonition avail them, when a manifest apostle had already come to them,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44:13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ثُمَّ تَوَلَّوْا۟ عَنْهُ وَقَالُوا۟ مُعَلَّمٌ مَّجْنُونٌ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but they turned away from him, and said, ‘A tutored madman?’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44:14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إِنَّا كَاشِفُوا۟ ٱلْعَذَابِ قَلِيلًا ۚ إِنَّكُمْ عَآئِدُونَ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We will withdraw the punishment a little; but you will revert [to your earlier ways].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44:15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يَوْمَ نَبْطِشُ ٱلْبَطْشَةَ ٱلْكُبْرَىٰٓ إِنَّا مُنتَقِمُونَ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 day We shall strike with the most terrible striking, We will indeed take vengeance [on them].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44:16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وَلَقَدْ فَتَنَّا قَبْلَهُمْ قَوْمَ فِرْعَوْنَ وَجَآءَهُمْ رَسُولٌ كَرِيمٌ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Certainly We tried the people of Pharaoh before them, when a noble apostle came to them,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44:17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Name of Allah,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أَنْ أَدُّوٓا۟ إِلَىَّ عِبَادَ ٱللَّهِ ۖ إِنِّى لَكُمْ رَسُولٌ أَمِينٌ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[saying,] ‘Give over the servants of Allah to me; indeed I am a trusted apostle [sent] to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44:18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وَأَن لَّا تَعْلُوا۟ عَلَى ٱللَّهِ ۖ إِنِّىٓ ءَاتِيكُم بِسُلْطَـٰنٍ مُّبِينٍ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Do not defy Allah. Indeed I bring you a manifest authority.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44:19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وَإِنِّى عُذْتُ بِرَبِّى وَرَبِّكُمْ أَن تَرْجُمُونِ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 seek the protection of my Lord and your Lord, lest you should stone me.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44:20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وَإِن لَّمْ تُؤْمِنُوا۟ لِى فَٱعْتَزِلُونِ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if you do not believe me, keep out of my way.’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44:21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فَدَعَا رَبَّهُۥٓ أَنَّ هَـٰٓؤُلَآءِ قَوْمٌ مُّجْرِمُونَ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Then he invoked his Lord, [saying,] ‘These are indeed a guilty lot.’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44:22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فَأَسْرِ بِعِبَادِى لَيْلًا إِنَّكُم مُّتَّبَعُونَ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[Allah told him,] ‘Set out by night with My servants; for you will be pursued.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44:23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وَٱتْرُكِ ٱلْبَحْرَ رَهْوًا ۖ إِنَّهُمْ جُندٌ مُّغْرَقُونَ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Leave behind the sea unmoving; for they will be a drowned host.’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44:24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كَمْ تَرَكُوا۟ مِن جَنَّـٰتٍ وَعُيُونٍ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How many gardens and springs did they leave behind!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44:25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وَزُرُوعٍ وَمَقَامٍ كَرِيمٍ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Fields and splendid places,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44:26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وَنَعْمَةٍ كَانُوا۟ فِيهَا فَـٰكِهِينَ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the affluence wherein they rejoiced!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44:27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حمٓ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Ha, Meem.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كَذَٰلِكَ ۖ وَأَوْرَثْنَـٰهَا قَوْمًا ءَاخَرِينَ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it was; and We bequeathed them to another people.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44:28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فَمَا بَكَتْ عَلَيْهِمُ ٱلسَّمَآءُ وَٱلْأَرْضُ وَمَا كَانُوا۟ مُنظَرِينَ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neither the sky wept for them, nor the earth; nor were they granted any respite.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44:29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وَلَقَدْ نَجَّيْنَا بَنِىٓ إِسْرَٰٓءِيلَ مِنَ ٱلْعَذَابِ ٱلْمُهِينِ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Certainly We delivered the Children of Israel from the humiliating torment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44:30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مِن فِرْعَوْنَ ۚ إِنَّهُۥ كَانَ عَالِيًا مِّنَ ٱلْمُسْرِفِينَ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of Pharaoh. Indeed, he was a tyrant among the transgressors.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44:31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وَلَقَدِ ٱخْتَرْنَـٰهُمْ عَلَىٰ عِلْمٍ عَلَى ٱلْعَـٰلَمِينَ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Certainly We chose them knowingly above all the nations,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44:32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وَءَاتَيْنَـٰهُم مِّنَ ٱلْـَٔايَـٰتِ مَا فِيهِ بَلَـٰٓؤٌا۟ مُّبِينٌ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We gave them some signs in which there was a manifest test.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44:33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 هَـٰٓؤُلَآءِ لَيَقُولُونَ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These ones say,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44:34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إِنْ هِىَ إِلَّا مَوْتَتُنَا ٱلْأُولَىٰ وَمَا نَحْنُ بِمُنشَرِينَ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‘It will be only our first death, and we shall not be resurrected.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44:35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فَأْتُوا۟ بِـَٔابَآئِنَآ إِن كُنتُمْ صَـٰدِقِينَ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Bring our fathers back [to life], if you are truthful.’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44:36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أَهُمْ خَيْرٌ أَمْ قَوْمُ تُبَّعٍ وَٱلَّذِينَ مِن قَبْلِهِمْ ۚ أَهْلَكْنَـٰهُمْ ۖ إِنَّهُمْ كَانُوا۟ مُجْرِمِينَ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Are they better, or the people of Tubba‘, and those who were before them? We destroyed them; indeed, they were guilty.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44:37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وَٱلْكِتَـٰبِ ٱلْمُبِينِ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the Manifest Book!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وَمَا خَلَقْنَا ٱلسَّمَـٰوَٰتِ وَٱلْأَرْضَ وَمَا بَيْنَهُمَا لَـٰعِبِينَ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We did not create the heavens and the earth and whatever is between them for play.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44:38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مَا خَلَقْنَـٰهُمَآ إِلَّا بِٱلْحَقِّ وَلَـٰكِنَّ أَكْثَرَهُمْ لَا يَعْلَمُونَ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We did not create them except with consummate wisdom; but most of them do not know.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44:39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 يَوْمَ ٱلْفَصْلِ مِيقَـٰتُهُمْ أَجْمَعِينَ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the Day of Judgement is the tryst for them all,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44:40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يَوْمَ لَا يُغْنِى مَوْلًى عَن مَّوْلًى شَيْـًٔا وَلَا هُمْ يُنصَرُونَ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 day when a friend will not avail a friend in any way, nor will they be helped,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44:41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إِلَّا مَن رَّحِمَ ٱللَّهُ ۚ إِنَّهُۥ هُوَ ٱلْعَزِيزُ ٱلرَّحِيمُ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except for him on whom Allah has mercy. Indeed He is the All-mighty,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44:42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 شَجَرَتَ ٱلزَّقُّومِ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the tree of Zaqqum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44:43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طَعَامُ ٱلْأَثِيمِ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will be the food of the sinful.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44:44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كَٱلْمُهْلِ يَغْلِى فِى ٱلْبُطُونِ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Like molten copper it will boil in their bellies,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44:45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كَغَلْىِ ٱلْحَمِيمِ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seething like boiling water.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44:46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خُذُوهُ فَٱعْتِلُوهُ إِلَىٰ سَوَآءِ ٱلْجَحِيمِ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[The keepers of hell will be told,] ‘Seize him and drag him to the middle of hell,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44:47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إِنَّآ أَنزَلْنَـٰهُ فِى لَيْلَةٍ مُّبَـٰرَكَةٍ ۚ إِنَّا كُنَّا مُنذِرِينَ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We sent it down on a blessed night, and We have been warning [mankind].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ثُمَّ صُبُّوا۟ فَوْقَ رَأْسِهِۦ مِنْ عَذَابِ ٱلْحَمِيمِ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then pour over his head boiling water as punishment,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44:48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ذُقْ إِنَّكَ أَنتَ ٱلْعَزِيزُ ٱلْكَرِيمُ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[and tell them,] “Taste this! Indeed you are the [self-styled] mighty and noble!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44:49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 هَـٰذَا مَا كُنتُم بِهِۦ تَمْتَرُونَ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This is what you used to doubt!’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44:50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 ٱلْمُتَّقِينَ فِى مَقَامٍ أَمِينٍ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the Godwary will be in a safe place,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44:51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فِى جَنَّـٰتٍ وَعُيُونٍ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amid gardens and springs,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44:52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يَلْبَسُونَ مِن سُندُسٍ وَإِسْتَبْرَقٍ مُّتَقَـٰبِلِينَ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dressed in fine silk and brocade, sitting face to face.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44:53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كَذَٰلِكَ وَزَوَّجْنَـٰهُم بِحُورٍ عِينٍ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shall it be, and We shall wed them to black-eyed houris.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44:54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يَدْعُونَ فِيهَا بِكُلِّ فَـٰكِهَةٍ ءَامِنِينَ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Secure [from any kind of harm,] there they will call for every kind of fruit [they wish].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44:55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لَا يَذُوقُونَ فِيهَا ٱلْمَوْتَ إِلَّا ٱلْمَوْتَةَ ٱلْأُولَىٰ ۖ وَوَقَىٰهُمْ عَذَابَ ٱلْجَحِيمِ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Other than the first death, they will not taste death therein, and He will save them from the punishment of hell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44:56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فَضْلًا مِّن رَّبِّكَ ۚ ذَٰلِكَ هُوَ ٱلْفَوْزُ ٱلْعَظِيمُ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—a grace from your Lord. That is the great success.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44:57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فِيهَا يُفْرَقُ كُلُّ أَمْرٍ حَكِيمٍ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Every definitive matter is resolved on it,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فَإِنَّمَا يَسَّرْنَـٰهُ بِلِسَانِكَ لَعَلَّهُمْ يَتَذَكَّرُونَ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We have made it simple in your language, so that they may take admonition.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44:58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فَٱرْتَقِبْ إِنَّهُم مُّرْتَقِبُونَ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wait! They [too] are waiting.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44:59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أَمْرًا مِّنْ عِندِنَآ ۚ إِنَّا كُنَّا مُرْسِلِينَ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as an ordinance from Us. We have been sending [apostles]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رَحْمَةً مِّن رَّبِّكَ ۚ إِنَّهُۥ هُوَ ٱلسَّمِيعُ ٱلْعَلِيمُ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as a mercy from your Lord—indeed He is the All-hearing, the All-knowing—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رَبِّ ٱلسَّمَـٰوَٰتِ وَٱلْأَرْضِ وَمَا بَيْنَهُمَآ ۖ إِن كُنتُم مُّوقِنِينَ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 Lord of the heavens and the earth, and whatever is between them, should you have conviction.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Ad-Dukhan 44:7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1340</Words>
  <Application>Microsoft Macintosh PowerPoint</Application>
  <PresentationFormat>On-screen Show (4:3)</PresentationFormat>
  <Paragraphs>184</Paragraphs>
  <Slides>61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5" baseType="lpstr">
      <vt:lpstr>Arial</vt:lpstr>
      <vt:lpstr>Scheherazade</vt:lpstr>
      <vt:lpstr>Scheherazade New</vt:lpstr>
      <vt:lpstr>Quran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16</cp:revision>
  <dcterms:created xsi:type="dcterms:W3CDTF">2013-01-27T09:14:16Z</dcterms:created>
  <dcterms:modified xsi:type="dcterms:W3CDTF">2025-03-05T16:31:44Z</dcterms:modified>
  <cp:category/>
</cp:coreProperties>
</file>