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Az-Zukhruf (43)</a:t>
            </a:r>
          </a:p>
        </p:txBody>
      </p:sp>
      <p:sp>
        <p:nvSpPr>
          <p:cNvPr id="3" name="Text Placeholder 2"/>
          <p:cNvSpPr>
            <a:spLocks noGrp="1"/>
          </p:cNvSpPr>
          <p:nvPr>
            <p:ph type="body" sz="quarter" idx="11"/>
          </p:nvPr>
        </p:nvSpPr>
        <p:spPr/>
        <p:txBody>
          <a:bodyPr/>
          <a:lstStyle/>
          <a:p>
            <a:r>
              <a:t>ٱلْزُّخْرُف</a:t>
            </a:r>
          </a:p>
        </p:txBody>
      </p:sp>
      <p:sp>
        <p:nvSpPr>
          <p:cNvPr id="4" name="Text Placeholder 3"/>
          <p:cNvSpPr>
            <a:spLocks noGrp="1"/>
          </p:cNvSpPr>
          <p:nvPr>
            <p:ph type="body" sz="quarter" idx="12"/>
          </p:nvPr>
        </p:nvSpPr>
        <p:spPr/>
        <p:txBody>
          <a:bodyPr/>
          <a:lstStyle/>
          <a:p>
            <a:r>
              <a:t>(The Gold Adornments)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فَأَهْلَكْنَآ أَشَدَّ مِنْهُم بَطْشًا وَمَضَىٰ مَثَلُ ٱلْأَوَّلِينَ</a:t>
            </a:r>
          </a:p>
          <a:p>
            <a:pPr>
              <a:lnSpc>
                <a:spcPct val="100000"/>
              </a:lnSpc>
              <a:defRPr sz="2400">
                <a:solidFill>
                  <a:srgbClr val="3E5E5C"/>
                </a:solidFill>
                <a:latin typeface="Calibri"/>
              </a:defRPr>
            </a:pPr>
            <a:r>
              <a:t>So We destroyed those who were stronger than these, and the example of the former peoples has already come to pass.</a:t>
            </a:r>
          </a:p>
        </p:txBody>
      </p:sp>
      <p:sp>
        <p:nvSpPr>
          <p:cNvPr id="3" name="Text Placeholder 2"/>
          <p:cNvSpPr>
            <a:spLocks noGrp="1"/>
          </p:cNvSpPr>
          <p:nvPr>
            <p:ph type="body" sz="quarter" idx="11"/>
          </p:nvPr>
        </p:nvSpPr>
        <p:spPr/>
        <p:txBody>
          <a:bodyPr/>
          <a:lstStyle/>
          <a:p>
            <a:r>
              <a:t>Az-Zukhruf 43:8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سَأَلْتَهُم مَّنْ خَلَقَ ٱلسَّمَـٰوَٰتِ وَٱلْأَرْضَ لَيَقُولُنَّ خَلَقَهُنَّ ٱلْعَزِيزُ ٱلْعَلِيمُ</a:t>
            </a:r>
          </a:p>
          <a:p>
            <a:pPr>
              <a:lnSpc>
                <a:spcPct val="100000"/>
              </a:lnSpc>
              <a:defRPr sz="2400">
                <a:solidFill>
                  <a:srgbClr val="3E5E5C"/>
                </a:solidFill>
                <a:latin typeface="Calibri"/>
              </a:defRPr>
            </a:pPr>
            <a:r>
              <a:t>If you ask them, ‘Who created the heavens and the earth?’ they will surely say, ‘The All-mighty, the All-knowing created them.’</a:t>
            </a:r>
          </a:p>
        </p:txBody>
      </p:sp>
      <p:sp>
        <p:nvSpPr>
          <p:cNvPr id="3" name="Text Placeholder 2"/>
          <p:cNvSpPr>
            <a:spLocks noGrp="1"/>
          </p:cNvSpPr>
          <p:nvPr>
            <p:ph type="body" sz="quarter" idx="11"/>
          </p:nvPr>
        </p:nvSpPr>
        <p:spPr/>
        <p:txBody>
          <a:bodyPr/>
          <a:lstStyle/>
          <a:p>
            <a:r>
              <a:t>Az-Zukhruf 43:9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ٱلَّذِى جَعَلَ لَكُمُ ٱلْأَرْضَ مَهْدًا وَجَعَلَ لَكُمْ فِيهَا سُبُلًا لَّعَلَّكُمْ تَهْتَدُونَ</a:t>
            </a:r>
          </a:p>
          <a:p>
            <a:pPr>
              <a:lnSpc>
                <a:spcPct val="100000"/>
              </a:lnSpc>
              <a:defRPr sz="2400">
                <a:solidFill>
                  <a:srgbClr val="3E5E5C"/>
                </a:solidFill>
                <a:latin typeface="Calibri"/>
              </a:defRPr>
            </a:pPr>
            <a:r>
              <a:t>He, who made the earth a cradle for you, and made for you in it ways so that you may be guided [to your destinations],</a:t>
            </a:r>
          </a:p>
        </p:txBody>
      </p:sp>
      <p:sp>
        <p:nvSpPr>
          <p:cNvPr id="3" name="Text Placeholder 2"/>
          <p:cNvSpPr>
            <a:spLocks noGrp="1"/>
          </p:cNvSpPr>
          <p:nvPr>
            <p:ph type="body" sz="quarter" idx="11"/>
          </p:nvPr>
        </p:nvSpPr>
        <p:spPr/>
        <p:txBody>
          <a:bodyPr/>
          <a:lstStyle/>
          <a:p>
            <a:r>
              <a:t>Az-Zukhruf 43:10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وَٱلَّذِى نَزَّلَ مِنَ ٱلسَّمَآءِ مَآءًۢ بِقَدَرٍ فَأَنشَرْنَا بِهِۦ بَلْدَةً مَّيْتًا ۚ كَذَٰلِكَ تُخْرَجُونَ</a:t>
            </a:r>
          </a:p>
          <a:p>
            <a:pPr>
              <a:lnSpc>
                <a:spcPct val="100000"/>
              </a:lnSpc>
              <a:defRPr sz="2400">
                <a:solidFill>
                  <a:srgbClr val="3E5E5C"/>
                </a:solidFill>
                <a:latin typeface="Calibri"/>
              </a:defRPr>
            </a:pPr>
            <a:r>
              <a:t>and who sent down water from the sky in a measured manner, and We revived with it a dead country. Likewise, you shall be raised [from the dead].</a:t>
            </a:r>
          </a:p>
        </p:txBody>
      </p:sp>
      <p:sp>
        <p:nvSpPr>
          <p:cNvPr id="3" name="Text Placeholder 2"/>
          <p:cNvSpPr>
            <a:spLocks noGrp="1"/>
          </p:cNvSpPr>
          <p:nvPr>
            <p:ph type="body" sz="quarter" idx="11"/>
          </p:nvPr>
        </p:nvSpPr>
        <p:spPr/>
        <p:txBody>
          <a:bodyPr/>
          <a:lstStyle/>
          <a:p>
            <a:r>
              <a:t>Az-Zukhruf 43:11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وَٱلَّذِى خَلَقَ ٱلْأَزْوَٰجَ كُلَّهَا وَجَعَلَ لَكُم مِّنَ ٱلْفُلْكِ وَٱلْأَنْعَـٰمِ مَا تَرْكَبُونَ</a:t>
            </a:r>
          </a:p>
          <a:p>
            <a:pPr>
              <a:lnSpc>
                <a:spcPct val="100000"/>
              </a:lnSpc>
              <a:defRPr sz="2400">
                <a:solidFill>
                  <a:srgbClr val="3E5E5C"/>
                </a:solidFill>
                <a:latin typeface="Calibri"/>
              </a:defRPr>
            </a:pPr>
            <a:r>
              <a:t>He created all the kinds and made for you the ships and the cattle such which you ride,</a:t>
            </a:r>
          </a:p>
        </p:txBody>
      </p:sp>
      <p:sp>
        <p:nvSpPr>
          <p:cNvPr id="3" name="Text Placeholder 2"/>
          <p:cNvSpPr>
            <a:spLocks noGrp="1"/>
          </p:cNvSpPr>
          <p:nvPr>
            <p:ph type="body" sz="quarter" idx="11"/>
          </p:nvPr>
        </p:nvSpPr>
        <p:spPr/>
        <p:txBody>
          <a:bodyPr/>
          <a:lstStyle/>
          <a:p>
            <a:r>
              <a:t>Az-Zukhruf 43:12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لِتَسْتَوُۥا۟ عَلَىٰ ظُهُورِهِۦ ثُمَّ تَذْكُرُوا۟ نِعْمَةَ رَبِّكُمْ إِذَا ٱسْتَوَيْتُمْ عَلَيْهِ وَتَقُولُوا۟ سُبْحَـٰنَ ٱلَّذِى سَخَّرَ لَنَا هَـٰذَا وَمَا كُنَّا لَهُۥ مُقْرِنِينَ</a:t>
            </a:r>
          </a:p>
          <a:p>
            <a:pPr>
              <a:lnSpc>
                <a:spcPct val="100000"/>
              </a:lnSpc>
              <a:defRPr sz="2400">
                <a:solidFill>
                  <a:srgbClr val="3E5E5C"/>
                </a:solidFill>
                <a:latin typeface="Calibri"/>
              </a:defRPr>
            </a:pPr>
            <a:r>
              <a:t>that you may sit on their backs, then remember the blessing of your Lord when you are settled on them, and say, ‘Immaculate is He who has disposed this for us, and we [by ourselves] were no match for it.</a:t>
            </a:r>
          </a:p>
        </p:txBody>
      </p:sp>
      <p:sp>
        <p:nvSpPr>
          <p:cNvPr id="3" name="Text Placeholder 2"/>
          <p:cNvSpPr>
            <a:spLocks noGrp="1"/>
          </p:cNvSpPr>
          <p:nvPr>
            <p:ph type="body" sz="quarter" idx="11"/>
          </p:nvPr>
        </p:nvSpPr>
        <p:spPr/>
        <p:txBody>
          <a:bodyPr/>
          <a:lstStyle/>
          <a:p>
            <a:r>
              <a:t>Az-Zukhruf 43:13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وَإِنَّآ إِلَىٰ رَبِّنَا لَمُنقَلِبُونَ</a:t>
            </a:r>
          </a:p>
          <a:p>
            <a:pPr>
              <a:lnSpc>
                <a:spcPct val="100000"/>
              </a:lnSpc>
              <a:defRPr sz="2400">
                <a:solidFill>
                  <a:srgbClr val="3E5E5C"/>
                </a:solidFill>
                <a:latin typeface="Calibri"/>
              </a:defRPr>
            </a:pPr>
            <a:r>
              <a:t>Indeed we shall return to our Lord.’</a:t>
            </a:r>
          </a:p>
        </p:txBody>
      </p:sp>
      <p:sp>
        <p:nvSpPr>
          <p:cNvPr id="3" name="Text Placeholder 2"/>
          <p:cNvSpPr>
            <a:spLocks noGrp="1"/>
          </p:cNvSpPr>
          <p:nvPr>
            <p:ph type="body" sz="quarter" idx="11"/>
          </p:nvPr>
        </p:nvSpPr>
        <p:spPr/>
        <p:txBody>
          <a:bodyPr/>
          <a:lstStyle/>
          <a:p>
            <a:r>
              <a:t>Az-Zukhruf 43:14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وَجَعَلُوا۟ لَهُۥ مِنْ عِبَادِهِۦ جُزْءًا ۚ إِنَّ ٱلْإِنسَـٰنَ لَكَفُورٌ مُّبِينٌ</a:t>
            </a:r>
          </a:p>
          <a:p>
            <a:pPr>
              <a:lnSpc>
                <a:spcPct val="100000"/>
              </a:lnSpc>
              <a:defRPr sz="2400">
                <a:solidFill>
                  <a:srgbClr val="3E5E5C"/>
                </a:solidFill>
                <a:latin typeface="Calibri"/>
              </a:defRPr>
            </a:pPr>
            <a:r>
              <a:t>They ascribe to Him offspring from among His servants! Man is indeed a manifest ingrate.</a:t>
            </a:r>
          </a:p>
        </p:txBody>
      </p:sp>
      <p:sp>
        <p:nvSpPr>
          <p:cNvPr id="3" name="Text Placeholder 2"/>
          <p:cNvSpPr>
            <a:spLocks noGrp="1"/>
          </p:cNvSpPr>
          <p:nvPr>
            <p:ph type="body" sz="quarter" idx="11"/>
          </p:nvPr>
        </p:nvSpPr>
        <p:spPr/>
        <p:txBody>
          <a:bodyPr/>
          <a:lstStyle/>
          <a:p>
            <a:r>
              <a:t>Az-Zukhruf 43:15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ٱتَّخَذَ مِمَّا يَخْلُقُ بَنَاتٍ وَأَصْفَىٰكُم بِٱلْبَنِينَ</a:t>
            </a:r>
          </a:p>
          <a:p>
            <a:pPr>
              <a:lnSpc>
                <a:spcPct val="100000"/>
              </a:lnSpc>
              <a:defRPr sz="2400">
                <a:solidFill>
                  <a:srgbClr val="3E5E5C"/>
                </a:solidFill>
                <a:latin typeface="Calibri"/>
              </a:defRPr>
            </a:pPr>
            <a:r>
              <a:t>Did He adopt daughters from what He creates while He preferred you with sons?</a:t>
            </a:r>
          </a:p>
        </p:txBody>
      </p:sp>
      <p:sp>
        <p:nvSpPr>
          <p:cNvPr id="3" name="Text Placeholder 2"/>
          <p:cNvSpPr>
            <a:spLocks noGrp="1"/>
          </p:cNvSpPr>
          <p:nvPr>
            <p:ph type="body" sz="quarter" idx="11"/>
          </p:nvPr>
        </p:nvSpPr>
        <p:spPr/>
        <p:txBody>
          <a:bodyPr/>
          <a:lstStyle/>
          <a:p>
            <a:r>
              <a:t>Az-Zukhruf 43:16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بُشِّرَ أَحَدُهُم بِمَا ضَرَبَ لِلرَّحْمَـٰنِ مَثَلًا ظَلَّ وَجْهُهُۥ مُسْوَدًّا وَهُوَ كَظِيمٌ</a:t>
            </a:r>
          </a:p>
          <a:p>
            <a:pPr>
              <a:lnSpc>
                <a:spcPct val="100000"/>
              </a:lnSpc>
              <a:defRPr sz="2400">
                <a:solidFill>
                  <a:srgbClr val="3E5E5C"/>
                </a:solidFill>
                <a:latin typeface="Calibri"/>
              </a:defRPr>
            </a:pPr>
            <a:r>
              <a:t>When one of them is brought the news of what he ascribes to the All-beneficent, his face becomes darkened and he chokes with suppressed rage, [and says]</a:t>
            </a:r>
          </a:p>
        </p:txBody>
      </p:sp>
      <p:sp>
        <p:nvSpPr>
          <p:cNvPr id="3" name="Text Placeholder 2"/>
          <p:cNvSpPr>
            <a:spLocks noGrp="1"/>
          </p:cNvSpPr>
          <p:nvPr>
            <p:ph type="body" sz="quarter" idx="11"/>
          </p:nvPr>
        </p:nvSpPr>
        <p:spPr/>
        <p:txBody>
          <a:bodyPr/>
          <a:lstStyle/>
          <a:p>
            <a:r>
              <a:t>Az-Zukhruf 43:17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Az-Zukhruf 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أَوَمَن يُنَشَّؤُا۟ فِى ٱلْحِلْيَةِ وَهُوَ فِى ٱلْخِصَامِ غَيْرُ مُبِينٍ</a:t>
            </a:r>
          </a:p>
          <a:p>
            <a:pPr>
              <a:lnSpc>
                <a:spcPct val="100000"/>
              </a:lnSpc>
              <a:defRPr sz="2400">
                <a:solidFill>
                  <a:srgbClr val="3E5E5C"/>
                </a:solidFill>
                <a:latin typeface="Calibri"/>
              </a:defRPr>
            </a:pPr>
            <a:r>
              <a:t>‘What! One who is brought up amid ornaments and is inconspicuous in contests?’</a:t>
            </a:r>
          </a:p>
        </p:txBody>
      </p:sp>
      <p:sp>
        <p:nvSpPr>
          <p:cNvPr id="3" name="Text Placeholder 2"/>
          <p:cNvSpPr>
            <a:spLocks noGrp="1"/>
          </p:cNvSpPr>
          <p:nvPr>
            <p:ph type="body" sz="quarter" idx="11"/>
          </p:nvPr>
        </p:nvSpPr>
        <p:spPr/>
        <p:txBody>
          <a:bodyPr/>
          <a:lstStyle/>
          <a:p>
            <a:r>
              <a:t>Az-Zukhruf 43:18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وَجَعَلُوا۟ ٱلْمَلَـٰٓئِكَةَ ٱلَّذِينَ هُمْ عِبَـٰدُ ٱلرَّحْمَـٰنِ إِنَـٰثًا ۚ أَشَهِدُوا۟ خَلْقَهُمْ ۚ سَتُكْتَبُ شَهَـٰدَتُهُمْ وَيُسْـَٔلُونَ</a:t>
            </a:r>
          </a:p>
          <a:p>
            <a:pPr>
              <a:lnSpc>
                <a:spcPct val="100000"/>
              </a:lnSpc>
              <a:defRPr sz="2400">
                <a:solidFill>
                  <a:srgbClr val="3E5E5C"/>
                </a:solidFill>
                <a:latin typeface="Calibri"/>
              </a:defRPr>
            </a:pPr>
            <a:r>
              <a:t>They have made the angels—who are servants of the All-beneficent—females. Were they witness to their creation? Their testimony will be written down and they shall be questioned.</a:t>
            </a:r>
          </a:p>
        </p:txBody>
      </p:sp>
      <p:sp>
        <p:nvSpPr>
          <p:cNvPr id="3" name="Text Placeholder 2"/>
          <p:cNvSpPr>
            <a:spLocks noGrp="1"/>
          </p:cNvSpPr>
          <p:nvPr>
            <p:ph type="body" sz="quarter" idx="11"/>
          </p:nvPr>
        </p:nvSpPr>
        <p:spPr/>
        <p:txBody>
          <a:bodyPr/>
          <a:lstStyle/>
          <a:p>
            <a:r>
              <a:t>Az-Zukhruf 43:19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لَوْ شَآءَ ٱلرَّحْمَـٰنُ مَا عَبَدْنَـٰهُم ۗ مَّا لَهُم بِذَٰلِكَ مِنْ عِلْمٍ ۖ إِنْ هُمْ إِلَّا يَخْرُصُونَ</a:t>
            </a:r>
          </a:p>
          <a:p>
            <a:pPr>
              <a:lnSpc>
                <a:spcPct val="100000"/>
              </a:lnSpc>
              <a:defRPr sz="2400">
                <a:solidFill>
                  <a:srgbClr val="3E5E5C"/>
                </a:solidFill>
                <a:latin typeface="Calibri"/>
              </a:defRPr>
            </a:pPr>
            <a:r>
              <a:t>They say, ‘Had the All-beneficent wished, we would not have worshipped them.’ They do not have any knowledge of that, and they do nothing but surmise.</a:t>
            </a:r>
          </a:p>
        </p:txBody>
      </p:sp>
      <p:sp>
        <p:nvSpPr>
          <p:cNvPr id="3" name="Text Placeholder 2"/>
          <p:cNvSpPr>
            <a:spLocks noGrp="1"/>
          </p:cNvSpPr>
          <p:nvPr>
            <p:ph type="body" sz="quarter" idx="11"/>
          </p:nvPr>
        </p:nvSpPr>
        <p:spPr/>
        <p:txBody>
          <a:bodyPr/>
          <a:lstStyle/>
          <a:p>
            <a:r>
              <a:t>Az-Zukhruf 43:20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ءَاتَيْنَـٰهُمْ كِتَـٰبًا مِّن قَبْلِهِۦ فَهُم بِهِۦ مُسْتَمْسِكُونَ</a:t>
            </a:r>
          </a:p>
          <a:p>
            <a:pPr>
              <a:lnSpc>
                <a:spcPct val="100000"/>
              </a:lnSpc>
              <a:defRPr sz="2400">
                <a:solidFill>
                  <a:srgbClr val="3E5E5C"/>
                </a:solidFill>
                <a:latin typeface="Calibri"/>
              </a:defRPr>
            </a:pPr>
            <a:r>
              <a:t>Did We give them a Book before this, so that they are holding fast to it?</a:t>
            </a:r>
          </a:p>
        </p:txBody>
      </p:sp>
      <p:sp>
        <p:nvSpPr>
          <p:cNvPr id="3" name="Text Placeholder 2"/>
          <p:cNvSpPr>
            <a:spLocks noGrp="1"/>
          </p:cNvSpPr>
          <p:nvPr>
            <p:ph type="body" sz="quarter" idx="11"/>
          </p:nvPr>
        </p:nvSpPr>
        <p:spPr/>
        <p:txBody>
          <a:bodyPr/>
          <a:lstStyle/>
          <a:p>
            <a:r>
              <a:t>Az-Zukhruf 43:21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قَالُوٓا۟ إِنَّا وَجَدْنَآ ءَابَآءَنَا عَلَىٰٓ أُمَّةٍ وَإِنَّا عَلَىٰٓ ءَاثَـٰرِهِم مُّهْتَدُونَ</a:t>
            </a:r>
          </a:p>
          <a:p>
            <a:pPr>
              <a:lnSpc>
                <a:spcPct val="100000"/>
              </a:lnSpc>
              <a:defRPr sz="2400">
                <a:solidFill>
                  <a:srgbClr val="3E5E5C"/>
                </a:solidFill>
                <a:latin typeface="Calibri"/>
              </a:defRPr>
            </a:pPr>
            <a:r>
              <a:t>No, they said, ‘We found our fathers following a creed, and we are indeed guided in their footsteps.’</a:t>
            </a:r>
          </a:p>
        </p:txBody>
      </p:sp>
      <p:sp>
        <p:nvSpPr>
          <p:cNvPr id="3" name="Text Placeholder 2"/>
          <p:cNvSpPr>
            <a:spLocks noGrp="1"/>
          </p:cNvSpPr>
          <p:nvPr>
            <p:ph type="body" sz="quarter" idx="11"/>
          </p:nvPr>
        </p:nvSpPr>
        <p:spPr/>
        <p:txBody>
          <a:bodyPr/>
          <a:lstStyle/>
          <a:p>
            <a:r>
              <a:t>Az-Zukhruf 43:22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مَآ أَرْسَلْنَا مِن قَبْلِكَ فِى قَرْيَةٍ مِّن نَّذِيرٍ إِلَّا قَالَ مُتْرَفُوهَآ إِنَّا وَجَدْنَآ ءَابَآءَنَا عَلَىٰٓ أُمَّةٍ وَإِنَّا عَلَىٰٓ ءَاثَـٰرِهِم مُّقْتَدُونَ</a:t>
            </a:r>
          </a:p>
          <a:p>
            <a:pPr>
              <a:lnSpc>
                <a:spcPct val="100000"/>
              </a:lnSpc>
              <a:defRPr sz="2400">
                <a:solidFill>
                  <a:srgbClr val="3E5E5C"/>
                </a:solidFill>
                <a:latin typeface="Calibri"/>
              </a:defRPr>
            </a:pPr>
            <a:r>
              <a:t>So it has been that We did not send any warner to a town before you, without its affluent ones saying, ‘We found our fathers following a creed and we are indeed following in their footsteps.’</a:t>
            </a:r>
          </a:p>
        </p:txBody>
      </p:sp>
      <p:sp>
        <p:nvSpPr>
          <p:cNvPr id="3" name="Text Placeholder 2"/>
          <p:cNvSpPr>
            <a:spLocks noGrp="1"/>
          </p:cNvSpPr>
          <p:nvPr>
            <p:ph type="body" sz="quarter" idx="11"/>
          </p:nvPr>
        </p:nvSpPr>
        <p:spPr/>
        <p:txBody>
          <a:bodyPr/>
          <a:lstStyle/>
          <a:p>
            <a:r>
              <a:t>Az-Zukhruf 43:23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قَـٰلَ أَوَلَوْ جِئْتُكُم بِأَهْدَىٰ مِمَّا وَجَدتُّمْ عَلَيْهِ ءَابَآءَكُمْ ۖ قَالُوٓا۟ إِنَّا بِمَآ أُرْسِلْتُم بِهِۦ كَـٰفِرُونَ</a:t>
            </a:r>
          </a:p>
          <a:p>
            <a:pPr>
              <a:lnSpc>
                <a:spcPct val="100000"/>
              </a:lnSpc>
              <a:defRPr sz="2400">
                <a:solidFill>
                  <a:srgbClr val="3E5E5C"/>
                </a:solidFill>
                <a:latin typeface="Calibri"/>
              </a:defRPr>
            </a:pPr>
            <a:r>
              <a:t>He would say, ‘What! Even if I bring you a better guidance than what you found your fathers following?!’ They would say, ‘We indeed disbelieve in what you are sent with.’</a:t>
            </a:r>
          </a:p>
        </p:txBody>
      </p:sp>
      <p:sp>
        <p:nvSpPr>
          <p:cNvPr id="3" name="Text Placeholder 2"/>
          <p:cNvSpPr>
            <a:spLocks noGrp="1"/>
          </p:cNvSpPr>
          <p:nvPr>
            <p:ph type="body" sz="quarter" idx="11"/>
          </p:nvPr>
        </p:nvSpPr>
        <p:spPr/>
        <p:txBody>
          <a:bodyPr/>
          <a:lstStyle/>
          <a:p>
            <a:r>
              <a:t>Az-Zukhruf 43:24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فَٱنتَقَمْنَا مِنْهُمْ ۖ فَٱنظُرْ كَيْفَ كَانَ عَـٰقِبَةُ ٱلْمُكَذِّبِينَ</a:t>
            </a:r>
          </a:p>
          <a:p>
            <a:pPr>
              <a:lnSpc>
                <a:spcPct val="100000"/>
              </a:lnSpc>
              <a:defRPr sz="2400">
                <a:solidFill>
                  <a:srgbClr val="3E5E5C"/>
                </a:solidFill>
                <a:latin typeface="Calibri"/>
              </a:defRPr>
            </a:pPr>
            <a:r>
              <a:t>Thereupon We took vengeance on them; so observe how was the fate of the deniers.</a:t>
            </a:r>
          </a:p>
        </p:txBody>
      </p:sp>
      <p:sp>
        <p:nvSpPr>
          <p:cNvPr id="3" name="Text Placeholder 2"/>
          <p:cNvSpPr>
            <a:spLocks noGrp="1"/>
          </p:cNvSpPr>
          <p:nvPr>
            <p:ph type="body" sz="quarter" idx="11"/>
          </p:nvPr>
        </p:nvSpPr>
        <p:spPr/>
        <p:txBody>
          <a:bodyPr/>
          <a:lstStyle/>
          <a:p>
            <a:r>
              <a:t>Az-Zukhruf 43:25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 إِبْرَٰهِيمُ لِأَبِيهِ وَقَوْمِهِۦٓ إِنَّنِى بَرَآءٌ مِّمَّا تَعْبُدُونَ</a:t>
            </a:r>
          </a:p>
          <a:p>
            <a:pPr>
              <a:lnSpc>
                <a:spcPct val="100000"/>
              </a:lnSpc>
              <a:defRPr sz="2400">
                <a:solidFill>
                  <a:srgbClr val="3E5E5C"/>
                </a:solidFill>
                <a:latin typeface="Calibri"/>
              </a:defRPr>
            </a:pPr>
            <a:r>
              <a:t>When Abraham said to his father and his people, ‘I repudiate what you worship,</a:t>
            </a:r>
          </a:p>
        </p:txBody>
      </p:sp>
      <p:sp>
        <p:nvSpPr>
          <p:cNvPr id="3" name="Text Placeholder 2"/>
          <p:cNvSpPr>
            <a:spLocks noGrp="1"/>
          </p:cNvSpPr>
          <p:nvPr>
            <p:ph type="body" sz="quarter" idx="11"/>
          </p:nvPr>
        </p:nvSpPr>
        <p:spPr/>
        <p:txBody>
          <a:bodyPr/>
          <a:lstStyle/>
          <a:p>
            <a:r>
              <a:t>Az-Zukhruf 43:26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ٱلَّذِى فَطَرَنِى فَإِنَّهُۥ سَيَهْدِينِ</a:t>
            </a:r>
          </a:p>
          <a:p>
            <a:pPr>
              <a:lnSpc>
                <a:spcPct val="100000"/>
              </a:lnSpc>
              <a:defRPr sz="2400">
                <a:solidFill>
                  <a:srgbClr val="3E5E5C"/>
                </a:solidFill>
                <a:latin typeface="Calibri"/>
              </a:defRPr>
            </a:pPr>
            <a:r>
              <a:t>excepting Him who originated me; indeed He will guide me.’</a:t>
            </a:r>
          </a:p>
        </p:txBody>
      </p:sp>
      <p:sp>
        <p:nvSpPr>
          <p:cNvPr id="3" name="Text Placeholder 2"/>
          <p:cNvSpPr>
            <a:spLocks noGrp="1"/>
          </p:cNvSpPr>
          <p:nvPr>
            <p:ph type="body" sz="quarter" idx="11"/>
          </p:nvPr>
        </p:nvSpPr>
        <p:spPr/>
        <p:txBody>
          <a:bodyPr/>
          <a:lstStyle/>
          <a:p>
            <a:r>
              <a:t>Az-Zukhruf 43:27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حمٓ</a:t>
            </a:r>
          </a:p>
          <a:p>
            <a:pPr>
              <a:lnSpc>
                <a:spcPct val="100000"/>
              </a:lnSpc>
              <a:defRPr sz="2400">
                <a:solidFill>
                  <a:srgbClr val="3E5E5C"/>
                </a:solidFill>
                <a:latin typeface="Calibri"/>
              </a:defRPr>
            </a:pPr>
            <a:r>
              <a:t>Ha, Meem.</a:t>
            </a:r>
          </a:p>
        </p:txBody>
      </p:sp>
      <p:sp>
        <p:nvSpPr>
          <p:cNvPr id="3" name="Text Placeholder 2"/>
          <p:cNvSpPr>
            <a:spLocks noGrp="1"/>
          </p:cNvSpPr>
          <p:nvPr>
            <p:ph type="body" sz="quarter" idx="11"/>
          </p:nvPr>
        </p:nvSpPr>
        <p:spPr/>
        <p:txBody>
          <a:bodyPr/>
          <a:lstStyle/>
          <a:p>
            <a:r>
              <a:t>Az-Zukhruf 43:1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وَجَعَلَهَا كَلِمَةًۢ بَاقِيَةً فِى عَقِبِهِۦ لَعَلَّهُمْ يَرْجِعُونَ</a:t>
            </a:r>
          </a:p>
          <a:p>
            <a:pPr>
              <a:lnSpc>
                <a:spcPct val="100000"/>
              </a:lnSpc>
              <a:defRPr sz="2400">
                <a:solidFill>
                  <a:srgbClr val="3E5E5C"/>
                </a:solidFill>
                <a:latin typeface="Calibri"/>
              </a:defRPr>
            </a:pPr>
            <a:r>
              <a:t>He made it a lasting word among his posterity so that they may come back [to the right path].</a:t>
            </a:r>
          </a:p>
        </p:txBody>
      </p:sp>
      <p:sp>
        <p:nvSpPr>
          <p:cNvPr id="3" name="Text Placeholder 2"/>
          <p:cNvSpPr>
            <a:spLocks noGrp="1"/>
          </p:cNvSpPr>
          <p:nvPr>
            <p:ph type="body" sz="quarter" idx="11"/>
          </p:nvPr>
        </p:nvSpPr>
        <p:spPr/>
        <p:txBody>
          <a:bodyPr/>
          <a:lstStyle/>
          <a:p>
            <a:r>
              <a:t>Az-Zukhruf 43:28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مَتَّعْتُ هَـٰٓؤُلَآءِ وَءَابَآءَهُمْ حَتَّىٰ جَآءَهُمُ ٱلْحَقُّ وَرَسُولٌ مُّبِينٌ</a:t>
            </a:r>
          </a:p>
          <a:p>
            <a:pPr>
              <a:lnSpc>
                <a:spcPct val="100000"/>
              </a:lnSpc>
              <a:defRPr sz="2400">
                <a:solidFill>
                  <a:srgbClr val="3E5E5C"/>
                </a:solidFill>
                <a:latin typeface="Calibri"/>
              </a:defRPr>
            </a:pPr>
            <a:r>
              <a:t>Indeed, I provided for these and their fathers until the truth and a manifest apostle came to them.</a:t>
            </a:r>
          </a:p>
        </p:txBody>
      </p:sp>
      <p:sp>
        <p:nvSpPr>
          <p:cNvPr id="3" name="Text Placeholder 2"/>
          <p:cNvSpPr>
            <a:spLocks noGrp="1"/>
          </p:cNvSpPr>
          <p:nvPr>
            <p:ph type="body" sz="quarter" idx="11"/>
          </p:nvPr>
        </p:nvSpPr>
        <p:spPr/>
        <p:txBody>
          <a:bodyPr/>
          <a:lstStyle/>
          <a:p>
            <a:r>
              <a:t>Az-Zukhruf 43:29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جَآءَهُمُ ٱلْحَقُّ قَالُوا۟ هَـٰذَا سِحْرٌ وَإِنَّا بِهِۦ كَـٰفِرُونَ</a:t>
            </a:r>
          </a:p>
          <a:p>
            <a:pPr>
              <a:lnSpc>
                <a:spcPct val="100000"/>
              </a:lnSpc>
              <a:defRPr sz="2400">
                <a:solidFill>
                  <a:srgbClr val="3E5E5C"/>
                </a:solidFill>
                <a:latin typeface="Calibri"/>
              </a:defRPr>
            </a:pPr>
            <a:r>
              <a:t>But when the truth came to them, they said, ‘This is magic, and we indeed disbelieve in it.’</a:t>
            </a:r>
          </a:p>
        </p:txBody>
      </p:sp>
      <p:sp>
        <p:nvSpPr>
          <p:cNvPr id="3" name="Text Placeholder 2"/>
          <p:cNvSpPr>
            <a:spLocks noGrp="1"/>
          </p:cNvSpPr>
          <p:nvPr>
            <p:ph type="body" sz="quarter" idx="11"/>
          </p:nvPr>
        </p:nvSpPr>
        <p:spPr/>
        <p:txBody>
          <a:bodyPr/>
          <a:lstStyle/>
          <a:p>
            <a:r>
              <a:t>Az-Zukhruf 43:30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لَوْلَا نُزِّلَ هَـٰذَا ٱلْقُرْءَانُ عَلَىٰ رَجُلٍ مِّنَ ٱلْقَرْيَتَيْنِ عَظِيمٍ</a:t>
            </a:r>
          </a:p>
          <a:p>
            <a:pPr>
              <a:lnSpc>
                <a:spcPct val="100000"/>
              </a:lnSpc>
              <a:defRPr sz="2400">
                <a:solidFill>
                  <a:srgbClr val="3E5E5C"/>
                </a:solidFill>
                <a:latin typeface="Calibri"/>
              </a:defRPr>
            </a:pPr>
            <a:r>
              <a:t>And they said, ‘Why was not this Quran sent down to some great man from the two cities?’</a:t>
            </a:r>
          </a:p>
        </p:txBody>
      </p:sp>
      <p:sp>
        <p:nvSpPr>
          <p:cNvPr id="3" name="Text Placeholder 2"/>
          <p:cNvSpPr>
            <a:spLocks noGrp="1"/>
          </p:cNvSpPr>
          <p:nvPr>
            <p:ph type="body" sz="quarter" idx="11"/>
          </p:nvPr>
        </p:nvSpPr>
        <p:spPr/>
        <p:txBody>
          <a:bodyPr/>
          <a:lstStyle/>
          <a:p>
            <a:r>
              <a:t>Az-Zukhruf 43:31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أَهُمْ يَقْسِمُونَ رَحْمَتَ رَبِّكَ ۚ نَحْنُ قَسَمْنَا بَيْنَهُم مَّعِيشَتَهُمْ فِى ٱلْحَيَوٰةِ ٱلدُّنْيَا ۚ وَرَفَعْنَا بَعْضَهُمْ فَوْقَ بَعْضٍ دَرَجَـٰتٍ لِّيَتَّخِذَ بَعْضُهُم بَعْضًا سُخْرِيًّا ۗ وَرَحْمَتُ رَبِّكَ خَيْرٌ مِّمَّا يَجْمَعُونَ</a:t>
            </a:r>
          </a:p>
          <a:p>
            <a:pPr>
              <a:lnSpc>
                <a:spcPct val="100000"/>
              </a:lnSpc>
              <a:defRPr sz="2400">
                <a:solidFill>
                  <a:srgbClr val="3E5E5C"/>
                </a:solidFill>
                <a:latin typeface="Calibri"/>
              </a:defRPr>
            </a:pPr>
            <a:r>
              <a:t>Is it they who dispense the mercy of your Lord? It is We who have dispensed among them their livelihood in the present life, and raised some of them above others in rank, so that some may take others into service, and your Lord’s mercy is better than what they amass.</a:t>
            </a:r>
          </a:p>
        </p:txBody>
      </p:sp>
      <p:sp>
        <p:nvSpPr>
          <p:cNvPr id="3" name="Text Placeholder 2"/>
          <p:cNvSpPr>
            <a:spLocks noGrp="1"/>
          </p:cNvSpPr>
          <p:nvPr>
            <p:ph type="body" sz="quarter" idx="11"/>
          </p:nvPr>
        </p:nvSpPr>
        <p:spPr/>
        <p:txBody>
          <a:bodyPr/>
          <a:lstStyle/>
          <a:p>
            <a:r>
              <a:t>Az-Zukhruf 43:32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وَلَوْلَآ أَن يَكُونَ ٱلنَّاسُ أُمَّةً وَٰحِدَةً لَّجَعَلْنَا لِمَن يَكْفُرُ بِٱلرَّحْمَـٰنِ لِبُيُوتِهِمْ سُقُفًا مِّن فِضَّةٍ وَمَعَارِجَ عَلَيْهَا يَظْهَرُونَ</a:t>
            </a:r>
          </a:p>
          <a:p>
            <a:pPr>
              <a:lnSpc>
                <a:spcPct val="100000"/>
              </a:lnSpc>
              <a:defRPr sz="2400">
                <a:solidFill>
                  <a:srgbClr val="3E5E5C"/>
                </a:solidFill>
                <a:latin typeface="Calibri"/>
              </a:defRPr>
            </a:pPr>
            <a:r>
              <a:t>Were it not [for the danger] that mankind would be one community, We would have made for those who defy the All-beneficent, silver roofs for their houses and [silver] stairways by which they ascend,</a:t>
            </a:r>
          </a:p>
        </p:txBody>
      </p:sp>
      <p:sp>
        <p:nvSpPr>
          <p:cNvPr id="3" name="Text Placeholder 2"/>
          <p:cNvSpPr>
            <a:spLocks noGrp="1"/>
          </p:cNvSpPr>
          <p:nvPr>
            <p:ph type="body" sz="quarter" idx="11"/>
          </p:nvPr>
        </p:nvSpPr>
        <p:spPr/>
        <p:txBody>
          <a:bodyPr/>
          <a:lstStyle/>
          <a:p>
            <a:r>
              <a:t>Az-Zukhruf 43:33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وَلِبُيُوتِهِمْ أَبْوَٰبًا وَسُرُرًا عَلَيْهَا يَتَّكِـُٔونَ</a:t>
            </a:r>
          </a:p>
          <a:p>
            <a:pPr>
              <a:lnSpc>
                <a:spcPct val="100000"/>
              </a:lnSpc>
              <a:defRPr sz="2400">
                <a:solidFill>
                  <a:srgbClr val="3E5E5C"/>
                </a:solidFill>
                <a:latin typeface="Calibri"/>
              </a:defRPr>
            </a:pPr>
            <a:r>
              <a:t>and [silver] doors for their houses and [silver] couches on which they recline,</a:t>
            </a:r>
          </a:p>
        </p:txBody>
      </p:sp>
      <p:sp>
        <p:nvSpPr>
          <p:cNvPr id="3" name="Text Placeholder 2"/>
          <p:cNvSpPr>
            <a:spLocks noGrp="1"/>
          </p:cNvSpPr>
          <p:nvPr>
            <p:ph type="body" sz="quarter" idx="11"/>
          </p:nvPr>
        </p:nvSpPr>
        <p:spPr/>
        <p:txBody>
          <a:bodyPr/>
          <a:lstStyle/>
          <a:p>
            <a:r>
              <a:t>Az-Zukhruf 43:34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وَزُخْرُفًا ۚ وَإِن كُلُّ ذَٰلِكَ لَمَّا مَتَـٰعُ ٱلْحَيَوٰةِ ٱلدُّنْيَا ۚ وَٱلْـَٔاخِرَةُ عِندَ رَبِّكَ لِلْمُتَّقِينَ</a:t>
            </a:r>
          </a:p>
          <a:p>
            <a:pPr>
              <a:lnSpc>
                <a:spcPct val="100000"/>
              </a:lnSpc>
              <a:defRPr sz="2400">
                <a:solidFill>
                  <a:srgbClr val="3E5E5C"/>
                </a:solidFill>
                <a:latin typeface="Calibri"/>
              </a:defRPr>
            </a:pPr>
            <a:r>
              <a:t>and ornaments of gold; yet all that would be nothing but the wares of the life of this world, and the Hereafter is for the Godwary near your Lord.</a:t>
            </a:r>
          </a:p>
        </p:txBody>
      </p:sp>
      <p:sp>
        <p:nvSpPr>
          <p:cNvPr id="3" name="Text Placeholder 2"/>
          <p:cNvSpPr>
            <a:spLocks noGrp="1"/>
          </p:cNvSpPr>
          <p:nvPr>
            <p:ph type="body" sz="quarter" idx="11"/>
          </p:nvPr>
        </p:nvSpPr>
        <p:spPr/>
        <p:txBody>
          <a:bodyPr/>
          <a:lstStyle/>
          <a:p>
            <a:r>
              <a:t>Az-Zukhruf 43:35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يَعْشُ عَن ذِكْرِ ٱلرَّحْمَـٰنِ نُقَيِّضْ لَهُۥ شَيْطَـٰنًا فَهُوَ لَهُۥ قَرِينٌ</a:t>
            </a:r>
          </a:p>
          <a:p>
            <a:pPr>
              <a:lnSpc>
                <a:spcPct val="100000"/>
              </a:lnSpc>
              <a:defRPr sz="2400">
                <a:solidFill>
                  <a:srgbClr val="3E5E5C"/>
                </a:solidFill>
                <a:latin typeface="Calibri"/>
              </a:defRPr>
            </a:pPr>
            <a:r>
              <a:t>We assign a devil to be the companion of him who turns a blind eye to the remembrance of the All-beneficent.</a:t>
            </a:r>
          </a:p>
        </p:txBody>
      </p:sp>
      <p:sp>
        <p:nvSpPr>
          <p:cNvPr id="3" name="Text Placeholder 2"/>
          <p:cNvSpPr>
            <a:spLocks noGrp="1"/>
          </p:cNvSpPr>
          <p:nvPr>
            <p:ph type="body" sz="quarter" idx="11"/>
          </p:nvPr>
        </p:nvSpPr>
        <p:spPr/>
        <p:txBody>
          <a:bodyPr/>
          <a:lstStyle/>
          <a:p>
            <a:r>
              <a:t>Az-Zukhruf 43:36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وَإِنَّهُمْ لَيَصُدُّونَهُمْ عَنِ ٱلسَّبِيلِ وَيَحْسَبُونَ أَنَّهُم مُّهْتَدُونَ</a:t>
            </a:r>
          </a:p>
          <a:p>
            <a:pPr>
              <a:lnSpc>
                <a:spcPct val="100000"/>
              </a:lnSpc>
              <a:defRPr sz="2400">
                <a:solidFill>
                  <a:srgbClr val="3E5E5C"/>
                </a:solidFill>
                <a:latin typeface="Calibri"/>
              </a:defRPr>
            </a:pPr>
            <a:r>
              <a:t>Indeed they bar them from the way [of Allah], while they suppose that they are [rightly] guided.</a:t>
            </a:r>
          </a:p>
        </p:txBody>
      </p:sp>
      <p:sp>
        <p:nvSpPr>
          <p:cNvPr id="3" name="Text Placeholder 2"/>
          <p:cNvSpPr>
            <a:spLocks noGrp="1"/>
          </p:cNvSpPr>
          <p:nvPr>
            <p:ph type="body" sz="quarter" idx="11"/>
          </p:nvPr>
        </p:nvSpPr>
        <p:spPr/>
        <p:txBody>
          <a:bodyPr/>
          <a:lstStyle/>
          <a:p>
            <a:r>
              <a:t>Az-Zukhruf 43:37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وَٱلْكِتَـٰبِ ٱلْمُبِينِ</a:t>
            </a:r>
          </a:p>
          <a:p>
            <a:pPr>
              <a:lnSpc>
                <a:spcPct val="100000"/>
              </a:lnSpc>
              <a:defRPr sz="2400">
                <a:solidFill>
                  <a:srgbClr val="3E5E5C"/>
                </a:solidFill>
                <a:latin typeface="Calibri"/>
              </a:defRPr>
            </a:pPr>
            <a:r>
              <a:t>By the Manifest Book:</a:t>
            </a:r>
          </a:p>
        </p:txBody>
      </p:sp>
      <p:sp>
        <p:nvSpPr>
          <p:cNvPr id="3" name="Text Placeholder 2"/>
          <p:cNvSpPr>
            <a:spLocks noGrp="1"/>
          </p:cNvSpPr>
          <p:nvPr>
            <p:ph type="body" sz="quarter" idx="11"/>
          </p:nvPr>
        </p:nvSpPr>
        <p:spPr/>
        <p:txBody>
          <a:bodyPr/>
          <a:lstStyle/>
          <a:p>
            <a:r>
              <a:t>Az-Zukhruf 43:2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جَآءَنَا قَالَ يَـٰلَيْتَ بَيْنِى وَبَيْنَكَ بُعْدَ ٱلْمَشْرِقَيْنِ فَبِئْسَ ٱلْقَرِينُ</a:t>
            </a:r>
          </a:p>
          <a:p>
            <a:pPr>
              <a:lnSpc>
                <a:spcPct val="100000"/>
              </a:lnSpc>
              <a:defRPr sz="2400">
                <a:solidFill>
                  <a:srgbClr val="3E5E5C"/>
                </a:solidFill>
                <a:latin typeface="Calibri"/>
              </a:defRPr>
            </a:pPr>
            <a:r>
              <a:t>When he comes to Us, he will say, ‘I wish there had been between me and you the distance between the east and the west! What an evil companion [you are]!’</a:t>
            </a:r>
          </a:p>
        </p:txBody>
      </p:sp>
      <p:sp>
        <p:nvSpPr>
          <p:cNvPr id="3" name="Text Placeholder 2"/>
          <p:cNvSpPr>
            <a:spLocks noGrp="1"/>
          </p:cNvSpPr>
          <p:nvPr>
            <p:ph type="body" sz="quarter" idx="11"/>
          </p:nvPr>
        </p:nvSpPr>
        <p:spPr/>
        <p:txBody>
          <a:bodyPr/>
          <a:lstStyle/>
          <a:p>
            <a:r>
              <a:t>Az-Zukhruf 43:38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وَلَن يَنفَعَكُمُ ٱلْيَوْمَ إِذ ظَّلَمْتُمْ أَنَّكُمْ فِى ٱلْعَذَابِ مُشْتَرِكُونَ</a:t>
            </a:r>
          </a:p>
          <a:p>
            <a:pPr>
              <a:lnSpc>
                <a:spcPct val="100000"/>
              </a:lnSpc>
              <a:defRPr sz="2400">
                <a:solidFill>
                  <a:srgbClr val="3E5E5C"/>
                </a:solidFill>
                <a:latin typeface="Calibri"/>
              </a:defRPr>
            </a:pPr>
            <a:r>
              <a:t>‘Today that will be of no avail to you. As you did wrong, so will you share in the punishment.’</a:t>
            </a:r>
          </a:p>
        </p:txBody>
      </p:sp>
      <p:sp>
        <p:nvSpPr>
          <p:cNvPr id="3" name="Text Placeholder 2"/>
          <p:cNvSpPr>
            <a:spLocks noGrp="1"/>
          </p:cNvSpPr>
          <p:nvPr>
            <p:ph type="body" sz="quarter" idx="11"/>
          </p:nvPr>
        </p:nvSpPr>
        <p:spPr/>
        <p:txBody>
          <a:bodyPr/>
          <a:lstStyle/>
          <a:p>
            <a:r>
              <a:t>Az-Zukhruf 43:39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أَفَأَنتَ تُسْمِعُ ٱلصُّمَّ أَوْ تَهْدِى ٱلْعُمْىَ وَمَن كَانَ فِى ضَلَـٰلٍ مُّبِينٍ</a:t>
            </a:r>
          </a:p>
          <a:p>
            <a:pPr>
              <a:lnSpc>
                <a:spcPct val="100000"/>
              </a:lnSpc>
              <a:defRPr sz="2400">
                <a:solidFill>
                  <a:srgbClr val="3E5E5C"/>
                </a:solidFill>
                <a:latin typeface="Calibri"/>
              </a:defRPr>
            </a:pPr>
            <a:r>
              <a:t>Can you, then, make the deaf hear or guide the blind and those who are in manifest error?</a:t>
            </a:r>
          </a:p>
        </p:txBody>
      </p:sp>
      <p:sp>
        <p:nvSpPr>
          <p:cNvPr id="3" name="Text Placeholder 2"/>
          <p:cNvSpPr>
            <a:spLocks noGrp="1"/>
          </p:cNvSpPr>
          <p:nvPr>
            <p:ph type="body" sz="quarter" idx="11"/>
          </p:nvPr>
        </p:nvSpPr>
        <p:spPr/>
        <p:txBody>
          <a:bodyPr/>
          <a:lstStyle/>
          <a:p>
            <a:r>
              <a:t>Az-Zukhruf 43:40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فَإِمَّا نَذْهَبَنَّ بِكَ فَإِنَّا مِنْهُم مُّنتَقِمُونَ</a:t>
            </a:r>
          </a:p>
          <a:p>
            <a:pPr>
              <a:lnSpc>
                <a:spcPct val="100000"/>
              </a:lnSpc>
              <a:defRPr sz="2400">
                <a:solidFill>
                  <a:srgbClr val="3E5E5C"/>
                </a:solidFill>
                <a:latin typeface="Calibri"/>
              </a:defRPr>
            </a:pPr>
            <a:r>
              <a:t>We will indeed take vengeance on them, whether We take you away</a:t>
            </a:r>
          </a:p>
        </p:txBody>
      </p:sp>
      <p:sp>
        <p:nvSpPr>
          <p:cNvPr id="3" name="Text Placeholder 2"/>
          <p:cNvSpPr>
            <a:spLocks noGrp="1"/>
          </p:cNvSpPr>
          <p:nvPr>
            <p:ph type="body" sz="quarter" idx="11"/>
          </p:nvPr>
        </p:nvSpPr>
        <p:spPr/>
        <p:txBody>
          <a:bodyPr/>
          <a:lstStyle/>
          <a:p>
            <a:r>
              <a:t>Az-Zukhruf 43:41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نُرِيَنَّكَ ٱلَّذِى وَعَدْنَـٰهُمْ فَإِنَّا عَلَيْهِم مُّقْتَدِرُونَ</a:t>
            </a:r>
          </a:p>
          <a:p>
            <a:pPr>
              <a:lnSpc>
                <a:spcPct val="100000"/>
              </a:lnSpc>
              <a:defRPr sz="2400">
                <a:solidFill>
                  <a:srgbClr val="3E5E5C"/>
                </a:solidFill>
                <a:latin typeface="Calibri"/>
              </a:defRPr>
            </a:pPr>
            <a:r>
              <a:t>or show you what We have promised them, for indeed We hold them in Our power.</a:t>
            </a:r>
          </a:p>
        </p:txBody>
      </p:sp>
      <p:sp>
        <p:nvSpPr>
          <p:cNvPr id="3" name="Text Placeholder 2"/>
          <p:cNvSpPr>
            <a:spLocks noGrp="1"/>
          </p:cNvSpPr>
          <p:nvPr>
            <p:ph type="body" sz="quarter" idx="11"/>
          </p:nvPr>
        </p:nvSpPr>
        <p:spPr/>
        <p:txBody>
          <a:bodyPr/>
          <a:lstStyle/>
          <a:p>
            <a:r>
              <a:t>Az-Zukhruf 43:42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فَٱسْتَمْسِكْ بِٱلَّذِىٓ أُوحِىَ إِلَيْكَ ۖ إِنَّكَ عَلَىٰ صِرَٰطٍ مُّسْتَقِيمٍ</a:t>
            </a:r>
          </a:p>
          <a:p>
            <a:pPr>
              <a:lnSpc>
                <a:spcPct val="100000"/>
              </a:lnSpc>
              <a:defRPr sz="2400">
                <a:solidFill>
                  <a:srgbClr val="3E5E5C"/>
                </a:solidFill>
                <a:latin typeface="Calibri"/>
              </a:defRPr>
            </a:pPr>
            <a:r>
              <a:t>So hold fast to what has been revealed to you. Indeed, you are on a straight path.</a:t>
            </a:r>
          </a:p>
        </p:txBody>
      </p:sp>
      <p:sp>
        <p:nvSpPr>
          <p:cNvPr id="3" name="Text Placeholder 2"/>
          <p:cNvSpPr>
            <a:spLocks noGrp="1"/>
          </p:cNvSpPr>
          <p:nvPr>
            <p:ph type="body" sz="quarter" idx="11"/>
          </p:nvPr>
        </p:nvSpPr>
        <p:spPr/>
        <p:txBody>
          <a:bodyPr/>
          <a:lstStyle/>
          <a:p>
            <a:r>
              <a:t>Az-Zukhruf 43:43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لَذِكْرٌ لَّكَ وَلِقَوْمِكَ ۖ وَسَوْفَ تُسْـَٔلُونَ</a:t>
            </a:r>
          </a:p>
          <a:p>
            <a:pPr>
              <a:lnSpc>
                <a:spcPct val="100000"/>
              </a:lnSpc>
              <a:defRPr sz="2400">
                <a:solidFill>
                  <a:srgbClr val="3E5E5C"/>
                </a:solidFill>
                <a:latin typeface="Calibri"/>
              </a:defRPr>
            </a:pPr>
            <a:r>
              <a:t>Indeed it is a reminder for you and your people, and soon you will be questioned.</a:t>
            </a:r>
          </a:p>
        </p:txBody>
      </p:sp>
      <p:sp>
        <p:nvSpPr>
          <p:cNvPr id="3" name="Text Placeholder 2"/>
          <p:cNvSpPr>
            <a:spLocks noGrp="1"/>
          </p:cNvSpPr>
          <p:nvPr>
            <p:ph type="body" sz="quarter" idx="11"/>
          </p:nvPr>
        </p:nvSpPr>
        <p:spPr/>
        <p:txBody>
          <a:bodyPr/>
          <a:lstStyle/>
          <a:p>
            <a:r>
              <a:t>Az-Zukhruf 43:44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وَسْـَٔلْ مَنْ أَرْسَلْنَا مِن قَبْلِكَ مِن رُّسُلِنَآ أَجَعَلْنَا مِن دُونِ ٱلرَّحْمَـٰنِ ءَالِهَةً يُعْبَدُونَ</a:t>
            </a:r>
          </a:p>
          <a:p>
            <a:pPr>
              <a:lnSpc>
                <a:spcPct val="100000"/>
              </a:lnSpc>
              <a:defRPr sz="2400">
                <a:solidFill>
                  <a:srgbClr val="3E5E5C"/>
                </a:solidFill>
                <a:latin typeface="Calibri"/>
              </a:defRPr>
            </a:pPr>
            <a:r>
              <a:t>Ask those of Our apostles We have sent before you: Did We set up any gods to be worshipped besides the All-beneficent?</a:t>
            </a:r>
          </a:p>
        </p:txBody>
      </p:sp>
      <p:sp>
        <p:nvSpPr>
          <p:cNvPr id="3" name="Text Placeholder 2"/>
          <p:cNvSpPr>
            <a:spLocks noGrp="1"/>
          </p:cNvSpPr>
          <p:nvPr>
            <p:ph type="body" sz="quarter" idx="11"/>
          </p:nvPr>
        </p:nvSpPr>
        <p:spPr/>
        <p:txBody>
          <a:bodyPr/>
          <a:lstStyle/>
          <a:p>
            <a:r>
              <a:t>Az-Zukhruf 43:45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مُوسَىٰ بِـَٔايَـٰتِنَآ إِلَىٰ فِرْعَوْنَ وَمَلَإِي۟هِۦ فَقَالَ إِنِّى رَسُولُ رَبِّ ٱلْعَـٰلَمِينَ</a:t>
            </a:r>
          </a:p>
          <a:p>
            <a:pPr>
              <a:lnSpc>
                <a:spcPct val="100000"/>
              </a:lnSpc>
              <a:defRPr sz="2400">
                <a:solidFill>
                  <a:srgbClr val="3E5E5C"/>
                </a:solidFill>
                <a:latin typeface="Calibri"/>
              </a:defRPr>
            </a:pPr>
            <a:r>
              <a:t>Certainly We sent Moses with Our signs to Pharaoh and his elite. He said, ‘I am indeed an apostle of the Lord of all the worlds.’</a:t>
            </a:r>
          </a:p>
        </p:txBody>
      </p:sp>
      <p:sp>
        <p:nvSpPr>
          <p:cNvPr id="3" name="Text Placeholder 2"/>
          <p:cNvSpPr>
            <a:spLocks noGrp="1"/>
          </p:cNvSpPr>
          <p:nvPr>
            <p:ph type="body" sz="quarter" idx="11"/>
          </p:nvPr>
        </p:nvSpPr>
        <p:spPr/>
        <p:txBody>
          <a:bodyPr/>
          <a:lstStyle/>
          <a:p>
            <a:r>
              <a:t>Az-Zukhruf 43:46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جَآءَهُم بِـَٔايَـٰتِنَآ إِذَا هُم مِّنْهَا يَضْحَكُونَ</a:t>
            </a:r>
          </a:p>
          <a:p>
            <a:pPr>
              <a:lnSpc>
                <a:spcPct val="100000"/>
              </a:lnSpc>
              <a:defRPr sz="2400">
                <a:solidFill>
                  <a:srgbClr val="3E5E5C"/>
                </a:solidFill>
                <a:latin typeface="Calibri"/>
              </a:defRPr>
            </a:pPr>
            <a:r>
              <a:t>But when he brought them Our signs, they indeed laughed at them.</a:t>
            </a:r>
          </a:p>
        </p:txBody>
      </p:sp>
      <p:sp>
        <p:nvSpPr>
          <p:cNvPr id="3" name="Text Placeholder 2"/>
          <p:cNvSpPr>
            <a:spLocks noGrp="1"/>
          </p:cNvSpPr>
          <p:nvPr>
            <p:ph type="body" sz="quarter" idx="11"/>
          </p:nvPr>
        </p:nvSpPr>
        <p:spPr/>
        <p:txBody>
          <a:bodyPr/>
          <a:lstStyle/>
          <a:p>
            <a:r>
              <a:t>Az-Zukhruf 43:47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جَعَلْنَـٰهُ قُرْءَٰنًا عَرَبِيًّا لَّعَلَّكُمْ تَعْقِلُونَ</a:t>
            </a:r>
          </a:p>
          <a:p>
            <a:pPr>
              <a:lnSpc>
                <a:spcPct val="100000"/>
              </a:lnSpc>
              <a:defRPr sz="2400">
                <a:solidFill>
                  <a:srgbClr val="3E5E5C"/>
                </a:solidFill>
                <a:latin typeface="Calibri"/>
              </a:defRPr>
            </a:pPr>
            <a:r>
              <a:t>We have made it an Arabic Quran so that you may exercise your reason,</a:t>
            </a:r>
          </a:p>
        </p:txBody>
      </p:sp>
      <p:sp>
        <p:nvSpPr>
          <p:cNvPr id="3" name="Text Placeholder 2"/>
          <p:cNvSpPr>
            <a:spLocks noGrp="1"/>
          </p:cNvSpPr>
          <p:nvPr>
            <p:ph type="body" sz="quarter" idx="11"/>
          </p:nvPr>
        </p:nvSpPr>
        <p:spPr/>
        <p:txBody>
          <a:bodyPr/>
          <a:lstStyle/>
          <a:p>
            <a:r>
              <a:t>Az-Zukhruf 43:3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نُرِيهِم مِّنْ ءَايَةٍ إِلَّا هِىَ أَكْبَرُ مِنْ أُخْتِهَا ۖ وَأَخَذْنَـٰهُم بِٱلْعَذَابِ لَعَلَّهُمْ يَرْجِعُونَ</a:t>
            </a:r>
          </a:p>
          <a:p>
            <a:pPr>
              <a:lnSpc>
                <a:spcPct val="100000"/>
              </a:lnSpc>
              <a:defRPr sz="2400">
                <a:solidFill>
                  <a:srgbClr val="3E5E5C"/>
                </a:solidFill>
                <a:latin typeface="Calibri"/>
              </a:defRPr>
            </a:pPr>
            <a:r>
              <a:t>We did not show them a sign but it was greater than the other, and We visited on them punishment so that they might come back.</a:t>
            </a:r>
          </a:p>
        </p:txBody>
      </p:sp>
      <p:sp>
        <p:nvSpPr>
          <p:cNvPr id="3" name="Text Placeholder 2"/>
          <p:cNvSpPr>
            <a:spLocks noGrp="1"/>
          </p:cNvSpPr>
          <p:nvPr>
            <p:ph type="body" sz="quarter" idx="11"/>
          </p:nvPr>
        </p:nvSpPr>
        <p:spPr/>
        <p:txBody>
          <a:bodyPr/>
          <a:lstStyle/>
          <a:p>
            <a:r>
              <a:t>Az-Zukhruf 43:48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يَـٰٓأَيُّهَ ٱلسَّاحِرُ ٱدْعُ لَنَا رَبَّكَ بِمَا عَهِدَ عِندَكَ إِنَّنَا لَمُهْتَدُونَ</a:t>
            </a:r>
          </a:p>
          <a:p>
            <a:pPr>
              <a:lnSpc>
                <a:spcPct val="100000"/>
              </a:lnSpc>
              <a:defRPr sz="2400">
                <a:solidFill>
                  <a:srgbClr val="3E5E5C"/>
                </a:solidFill>
                <a:latin typeface="Calibri"/>
              </a:defRPr>
            </a:pPr>
            <a:r>
              <a:t>They would say, ‘O magician! Invoke your Lord for us by the covenant He has made with you [to remove this scourge]. We will indeed be guided [when it is removed].’</a:t>
            </a:r>
          </a:p>
        </p:txBody>
      </p:sp>
      <p:sp>
        <p:nvSpPr>
          <p:cNvPr id="3" name="Text Placeholder 2"/>
          <p:cNvSpPr>
            <a:spLocks noGrp="1"/>
          </p:cNvSpPr>
          <p:nvPr>
            <p:ph type="body" sz="quarter" idx="11"/>
          </p:nvPr>
        </p:nvSpPr>
        <p:spPr/>
        <p:txBody>
          <a:bodyPr/>
          <a:lstStyle/>
          <a:p>
            <a:r>
              <a:t>Az-Zukhruf 43:49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كَشَفْنَا عَنْهُمُ ٱلْعَذَابَ إِذَا هُمْ يَنكُثُونَ</a:t>
            </a:r>
          </a:p>
          <a:p>
            <a:pPr>
              <a:lnSpc>
                <a:spcPct val="100000"/>
              </a:lnSpc>
              <a:defRPr sz="2400">
                <a:solidFill>
                  <a:srgbClr val="3E5E5C"/>
                </a:solidFill>
                <a:latin typeface="Calibri"/>
              </a:defRPr>
            </a:pPr>
            <a:r>
              <a:t>But when We lifted the punishment from them, behold, they would break their pledge.</a:t>
            </a:r>
          </a:p>
        </p:txBody>
      </p:sp>
      <p:sp>
        <p:nvSpPr>
          <p:cNvPr id="3" name="Text Placeholder 2"/>
          <p:cNvSpPr>
            <a:spLocks noGrp="1"/>
          </p:cNvSpPr>
          <p:nvPr>
            <p:ph type="body" sz="quarter" idx="11"/>
          </p:nvPr>
        </p:nvSpPr>
        <p:spPr/>
        <p:txBody>
          <a:bodyPr/>
          <a:lstStyle/>
          <a:p>
            <a:r>
              <a:t>Az-Zukhruf 43:50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وَنَادَىٰ فِرْعَوْنُ فِى قَوْمِهِۦ قَالَ يَـٰقَوْمِ أَلَيْسَ لِى مُلْكُ مِصْرَ وَهَـٰذِهِ ٱلْأَنْهَـٰرُ تَجْرِى مِن تَحْتِىٓ ۖ أَفَلَا تُبْصِرُونَ</a:t>
            </a:r>
          </a:p>
          <a:p>
            <a:pPr>
              <a:lnSpc>
                <a:spcPct val="100000"/>
              </a:lnSpc>
              <a:defRPr sz="2400">
                <a:solidFill>
                  <a:srgbClr val="3E5E5C"/>
                </a:solidFill>
                <a:latin typeface="Calibri"/>
              </a:defRPr>
            </a:pPr>
            <a:r>
              <a:t>And Pharaoh proclaimed to his people, saying, ‘O my people! Do not the kingdom of Egypt and these rivers that run at my feet belong to me? Do you not perceive?</a:t>
            </a:r>
          </a:p>
        </p:txBody>
      </p:sp>
      <p:sp>
        <p:nvSpPr>
          <p:cNvPr id="3" name="Text Placeholder 2"/>
          <p:cNvSpPr>
            <a:spLocks noGrp="1"/>
          </p:cNvSpPr>
          <p:nvPr>
            <p:ph type="body" sz="quarter" idx="11"/>
          </p:nvPr>
        </p:nvSpPr>
        <p:spPr/>
        <p:txBody>
          <a:bodyPr/>
          <a:lstStyle/>
          <a:p>
            <a:r>
              <a:t>Az-Zukhruf 43:51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أَنَا۠ خَيْرٌ مِّنْ هَـٰذَا ٱلَّذِى هُوَ مَهِينٌ وَلَا يَكَادُ يُبِينُ</a:t>
            </a:r>
          </a:p>
          <a:p>
            <a:pPr>
              <a:lnSpc>
                <a:spcPct val="100000"/>
              </a:lnSpc>
              <a:defRPr sz="2400">
                <a:solidFill>
                  <a:srgbClr val="3E5E5C"/>
                </a:solidFill>
                <a:latin typeface="Calibri"/>
              </a:defRPr>
            </a:pPr>
            <a:r>
              <a:t>Am I not better than this wretch who cannot even speak clearly?</a:t>
            </a:r>
          </a:p>
        </p:txBody>
      </p:sp>
      <p:sp>
        <p:nvSpPr>
          <p:cNvPr id="3" name="Text Placeholder 2"/>
          <p:cNvSpPr>
            <a:spLocks noGrp="1"/>
          </p:cNvSpPr>
          <p:nvPr>
            <p:ph type="body" sz="quarter" idx="11"/>
          </p:nvPr>
        </p:nvSpPr>
        <p:spPr/>
        <p:txBody>
          <a:bodyPr/>
          <a:lstStyle/>
          <a:p>
            <a:r>
              <a:t>Az-Zukhruf 43:52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فَلَوْلَآ أُلْقِىَ عَلَيْهِ أَسْوِرَةٌ مِّن ذَهَبٍ أَوْ جَآءَ مَعَهُ ٱلْمَلَـٰٓئِكَةُ مُقْتَرِنِينَ</a:t>
            </a:r>
          </a:p>
          <a:p>
            <a:pPr>
              <a:lnSpc>
                <a:spcPct val="100000"/>
              </a:lnSpc>
              <a:defRPr sz="2400">
                <a:solidFill>
                  <a:srgbClr val="3E5E5C"/>
                </a:solidFill>
                <a:latin typeface="Calibri"/>
              </a:defRPr>
            </a:pPr>
            <a:r>
              <a:t>Why no bracelets of gold have been thrown to him, nor any angels accompany him as escorts?’</a:t>
            </a:r>
          </a:p>
        </p:txBody>
      </p:sp>
      <p:sp>
        <p:nvSpPr>
          <p:cNvPr id="3" name="Text Placeholder 2"/>
          <p:cNvSpPr>
            <a:spLocks noGrp="1"/>
          </p:cNvSpPr>
          <p:nvPr>
            <p:ph type="body" sz="quarter" idx="11"/>
          </p:nvPr>
        </p:nvSpPr>
        <p:spPr/>
        <p:txBody>
          <a:bodyPr/>
          <a:lstStyle/>
          <a:p>
            <a:r>
              <a:t>Az-Zukhruf 43:53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فَٱسْتَخَفَّ قَوْمَهُۥ فَأَطَاعُوهُ ۚ إِنَّهُمْ كَانُوا۟ قَوْمًا فَـٰسِقِينَ</a:t>
            </a:r>
          </a:p>
          <a:p>
            <a:pPr>
              <a:lnSpc>
                <a:spcPct val="100000"/>
              </a:lnSpc>
              <a:defRPr sz="2400">
                <a:solidFill>
                  <a:srgbClr val="3E5E5C"/>
                </a:solidFill>
                <a:latin typeface="Calibri"/>
              </a:defRPr>
            </a:pPr>
            <a:r>
              <a:t>Thus did he mislead his people and they obeyed him. Indeed, they were a transgressing lot.</a:t>
            </a:r>
          </a:p>
        </p:txBody>
      </p:sp>
      <p:sp>
        <p:nvSpPr>
          <p:cNvPr id="3" name="Text Placeholder 2"/>
          <p:cNvSpPr>
            <a:spLocks noGrp="1"/>
          </p:cNvSpPr>
          <p:nvPr>
            <p:ph type="body" sz="quarter" idx="11"/>
          </p:nvPr>
        </p:nvSpPr>
        <p:spPr/>
        <p:txBody>
          <a:bodyPr/>
          <a:lstStyle/>
          <a:p>
            <a:r>
              <a:t>Az-Zukhruf 43:54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ءَاسَفُونَا ٱنتَقَمْنَا مِنْهُمْ فَأَغْرَقْنَـٰهُمْ أَجْمَعِينَ</a:t>
            </a:r>
          </a:p>
          <a:p>
            <a:pPr>
              <a:lnSpc>
                <a:spcPct val="100000"/>
              </a:lnSpc>
              <a:defRPr sz="2400">
                <a:solidFill>
                  <a:srgbClr val="3E5E5C"/>
                </a:solidFill>
                <a:latin typeface="Calibri"/>
              </a:defRPr>
            </a:pPr>
            <a:r>
              <a:t>So when they roused Our wrath, We took vengeance on them and drowned them all.</a:t>
            </a:r>
          </a:p>
        </p:txBody>
      </p:sp>
      <p:sp>
        <p:nvSpPr>
          <p:cNvPr id="3" name="Text Placeholder 2"/>
          <p:cNvSpPr>
            <a:spLocks noGrp="1"/>
          </p:cNvSpPr>
          <p:nvPr>
            <p:ph type="body" sz="quarter" idx="11"/>
          </p:nvPr>
        </p:nvSpPr>
        <p:spPr/>
        <p:txBody>
          <a:bodyPr/>
          <a:lstStyle/>
          <a:p>
            <a:r>
              <a:t>Az-Zukhruf 43:55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فَجَعَلْنَـٰهُمْ سَلَفًا وَمَثَلًا لِّلْـَٔاخِرِينَ</a:t>
            </a:r>
          </a:p>
          <a:p>
            <a:pPr>
              <a:lnSpc>
                <a:spcPct val="100000"/>
              </a:lnSpc>
              <a:defRPr sz="2400">
                <a:solidFill>
                  <a:srgbClr val="3E5E5C"/>
                </a:solidFill>
                <a:latin typeface="Calibri"/>
              </a:defRPr>
            </a:pPr>
            <a:r>
              <a:t>Thus We made them the vanguard and an example for posterity.</a:t>
            </a:r>
          </a:p>
        </p:txBody>
      </p:sp>
      <p:sp>
        <p:nvSpPr>
          <p:cNvPr id="3" name="Text Placeholder 2"/>
          <p:cNvSpPr>
            <a:spLocks noGrp="1"/>
          </p:cNvSpPr>
          <p:nvPr>
            <p:ph type="body" sz="quarter" idx="11"/>
          </p:nvPr>
        </p:nvSpPr>
        <p:spPr/>
        <p:txBody>
          <a:bodyPr/>
          <a:lstStyle/>
          <a:p>
            <a:r>
              <a:t>Az-Zukhruf 43:56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ضُرِبَ ٱبْنُ مَرْيَمَ مَثَلًا إِذَا قَوْمُكَ مِنْهُ يَصِدُّونَ</a:t>
            </a:r>
          </a:p>
          <a:p>
            <a:pPr>
              <a:lnSpc>
                <a:spcPct val="100000"/>
              </a:lnSpc>
              <a:defRPr sz="2400">
                <a:solidFill>
                  <a:srgbClr val="3E5E5C"/>
                </a:solidFill>
                <a:latin typeface="Calibri"/>
              </a:defRPr>
            </a:pPr>
            <a:r>
              <a:t>When the Son of Mary was cited as an example, behold, your people raise an outcry.</a:t>
            </a:r>
          </a:p>
        </p:txBody>
      </p:sp>
      <p:sp>
        <p:nvSpPr>
          <p:cNvPr id="3" name="Text Placeholder 2"/>
          <p:cNvSpPr>
            <a:spLocks noGrp="1"/>
          </p:cNvSpPr>
          <p:nvPr>
            <p:ph type="body" sz="quarter" idx="11"/>
          </p:nvPr>
        </p:nvSpPr>
        <p:spPr/>
        <p:txBody>
          <a:bodyPr/>
          <a:lstStyle/>
          <a:p>
            <a:r>
              <a:t>Az-Zukhruf 43:57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فِىٓ أُمِّ ٱلْكِتَـٰبِ لَدَيْنَا لَعَلِىٌّ حَكِيمٌ</a:t>
            </a:r>
          </a:p>
          <a:p>
            <a:pPr>
              <a:lnSpc>
                <a:spcPct val="100000"/>
              </a:lnSpc>
              <a:defRPr sz="2400">
                <a:solidFill>
                  <a:srgbClr val="3E5E5C"/>
                </a:solidFill>
                <a:latin typeface="Calibri"/>
              </a:defRPr>
            </a:pPr>
            <a:r>
              <a:t>and it is sublime and wise with Us in the Mother Book.</a:t>
            </a:r>
          </a:p>
        </p:txBody>
      </p:sp>
      <p:sp>
        <p:nvSpPr>
          <p:cNvPr id="3" name="Text Placeholder 2"/>
          <p:cNvSpPr>
            <a:spLocks noGrp="1"/>
          </p:cNvSpPr>
          <p:nvPr>
            <p:ph type="body" sz="quarter" idx="11"/>
          </p:nvPr>
        </p:nvSpPr>
        <p:spPr/>
        <p:txBody>
          <a:bodyPr/>
          <a:lstStyle/>
          <a:p>
            <a:r>
              <a:t>Az-Zukhruf 43:4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ءَأَـٰلِهَتُنَا خَيْرٌ أَمْ هُوَ ۚ مَا ضَرَبُوهُ لَكَ إِلَّا جَدَلًۢا ۚ بَلْ هُمْ قَوْمٌ خَصِمُونَ</a:t>
            </a:r>
          </a:p>
          <a:p>
            <a:pPr>
              <a:lnSpc>
                <a:spcPct val="100000"/>
              </a:lnSpc>
              <a:defRPr sz="2400">
                <a:solidFill>
                  <a:srgbClr val="3E5E5C"/>
                </a:solidFill>
                <a:latin typeface="Calibri"/>
              </a:defRPr>
            </a:pPr>
            <a:r>
              <a:t>They say, ‘Are our gods better or he?’ They cite him to you only for the sake of contention. Indeed, they are a contentious lot.</a:t>
            </a:r>
          </a:p>
        </p:txBody>
      </p:sp>
      <p:sp>
        <p:nvSpPr>
          <p:cNvPr id="3" name="Text Placeholder 2"/>
          <p:cNvSpPr>
            <a:spLocks noGrp="1"/>
          </p:cNvSpPr>
          <p:nvPr>
            <p:ph type="body" sz="quarter" idx="11"/>
          </p:nvPr>
        </p:nvSpPr>
        <p:spPr/>
        <p:txBody>
          <a:bodyPr/>
          <a:lstStyle/>
          <a:p>
            <a:r>
              <a:t>Az-Zukhruf 43:58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هُوَ إِلَّا عَبْدٌ أَنْعَمْنَا عَلَيْهِ وَجَعَلْنَـٰهُ مَثَلًا لِّبَنِىٓ إِسْرَٰٓءِيلَ</a:t>
            </a:r>
          </a:p>
          <a:p>
            <a:pPr>
              <a:lnSpc>
                <a:spcPct val="100000"/>
              </a:lnSpc>
              <a:defRPr sz="2400">
                <a:solidFill>
                  <a:srgbClr val="3E5E5C"/>
                </a:solidFill>
                <a:latin typeface="Calibri"/>
              </a:defRPr>
            </a:pPr>
            <a:r>
              <a:t>He was just a servant whom We had blessed and made an exemplar for the Children of Israel.</a:t>
            </a:r>
          </a:p>
        </p:txBody>
      </p:sp>
      <p:sp>
        <p:nvSpPr>
          <p:cNvPr id="3" name="Text Placeholder 2"/>
          <p:cNvSpPr>
            <a:spLocks noGrp="1"/>
          </p:cNvSpPr>
          <p:nvPr>
            <p:ph type="body" sz="quarter" idx="11"/>
          </p:nvPr>
        </p:nvSpPr>
        <p:spPr/>
        <p:txBody>
          <a:bodyPr/>
          <a:lstStyle/>
          <a:p>
            <a:r>
              <a:t>Az-Zukhruf 43:59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نَشَآءُ لَجَعَلْنَا مِنكُم مَّلَـٰٓئِكَةً فِى ٱلْأَرْضِ يَخْلُفُونَ</a:t>
            </a:r>
          </a:p>
          <a:p>
            <a:pPr>
              <a:lnSpc>
                <a:spcPct val="100000"/>
              </a:lnSpc>
              <a:defRPr sz="2400">
                <a:solidFill>
                  <a:srgbClr val="3E5E5C"/>
                </a:solidFill>
                <a:latin typeface="Calibri"/>
              </a:defRPr>
            </a:pPr>
            <a:r>
              <a:t>Had We wished We would have set angels in your stead to be [your] successors on the earth.</a:t>
            </a:r>
          </a:p>
        </p:txBody>
      </p:sp>
      <p:sp>
        <p:nvSpPr>
          <p:cNvPr id="3" name="Text Placeholder 2"/>
          <p:cNvSpPr>
            <a:spLocks noGrp="1"/>
          </p:cNvSpPr>
          <p:nvPr>
            <p:ph type="body" sz="quarter" idx="11"/>
          </p:nvPr>
        </p:nvSpPr>
        <p:spPr/>
        <p:txBody>
          <a:bodyPr/>
          <a:lstStyle/>
          <a:p>
            <a:r>
              <a:t>Az-Zukhruf 43:60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لَعِلْمٌ لِّلسَّاعَةِ فَلَا تَمْتَرُنَّ بِهَا وَٱتَّبِعُونِ ۚ هَـٰذَا صِرَٰطٌ مُّسْتَقِيمٌ</a:t>
            </a:r>
          </a:p>
          <a:p>
            <a:pPr>
              <a:lnSpc>
                <a:spcPct val="100000"/>
              </a:lnSpc>
              <a:defRPr sz="2400">
                <a:solidFill>
                  <a:srgbClr val="3E5E5C"/>
                </a:solidFill>
                <a:latin typeface="Calibri"/>
              </a:defRPr>
            </a:pPr>
            <a:r>
              <a:t>[Say,] ‘Indeed he is a portent of the Hour; so do not doubt it and follow me. This is a straight path.</a:t>
            </a:r>
          </a:p>
        </p:txBody>
      </p:sp>
      <p:sp>
        <p:nvSpPr>
          <p:cNvPr id="3" name="Text Placeholder 2"/>
          <p:cNvSpPr>
            <a:spLocks noGrp="1"/>
          </p:cNvSpPr>
          <p:nvPr>
            <p:ph type="body" sz="quarter" idx="11"/>
          </p:nvPr>
        </p:nvSpPr>
        <p:spPr/>
        <p:txBody>
          <a:bodyPr/>
          <a:lstStyle/>
          <a:p>
            <a:r>
              <a:t>Az-Zukhruf 43:61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يَصُدَّنَّكُمُ ٱلشَّيْطَـٰنُ ۖ إِنَّهُۥ لَكُمْ عَدُوٌّ مُّبِينٌ</a:t>
            </a:r>
          </a:p>
          <a:p>
            <a:pPr>
              <a:lnSpc>
                <a:spcPct val="100000"/>
              </a:lnSpc>
              <a:defRPr sz="2400">
                <a:solidFill>
                  <a:srgbClr val="3E5E5C"/>
                </a:solidFill>
                <a:latin typeface="Calibri"/>
              </a:defRPr>
            </a:pPr>
            <a:r>
              <a:t>Do not let Satan bar you [from the way of Allah]. Indeed he is your manifest enemy.’</a:t>
            </a:r>
          </a:p>
        </p:txBody>
      </p:sp>
      <p:sp>
        <p:nvSpPr>
          <p:cNvPr id="3" name="Text Placeholder 2"/>
          <p:cNvSpPr>
            <a:spLocks noGrp="1"/>
          </p:cNvSpPr>
          <p:nvPr>
            <p:ph type="body" sz="quarter" idx="11"/>
          </p:nvPr>
        </p:nvSpPr>
        <p:spPr/>
        <p:txBody>
          <a:bodyPr/>
          <a:lstStyle/>
          <a:p>
            <a:r>
              <a:t>Az-Zukhruf 43:62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جَآءَ عِيسَىٰ بِٱلْبَيِّنَـٰتِ قَالَ قَدْ جِئْتُكُم بِٱلْحِكْمَةِ وَلِأُبَيِّنَ لَكُم بَعْضَ ٱلَّذِى تَخْتَلِفُونَ فِيهِ ۖ فَٱتَّقُوا۟ ٱللَّهَ وَأَطِيعُونِ</a:t>
            </a:r>
          </a:p>
          <a:p>
            <a:pPr>
              <a:lnSpc>
                <a:spcPct val="100000"/>
              </a:lnSpc>
              <a:defRPr sz="2400">
                <a:solidFill>
                  <a:srgbClr val="3E5E5C"/>
                </a:solidFill>
                <a:latin typeface="Calibri"/>
              </a:defRPr>
            </a:pPr>
            <a:r>
              <a:t>When Jesus brought those manifest proofs, he said, ‘I have certainly brought you wisdom, and [I have come] to make clear to you some of the things that you differ about. So be wary of Allah and obey me.</a:t>
            </a:r>
          </a:p>
        </p:txBody>
      </p:sp>
      <p:sp>
        <p:nvSpPr>
          <p:cNvPr id="3" name="Text Placeholder 2"/>
          <p:cNvSpPr>
            <a:spLocks noGrp="1"/>
          </p:cNvSpPr>
          <p:nvPr>
            <p:ph type="body" sz="quarter" idx="11"/>
          </p:nvPr>
        </p:nvSpPr>
        <p:spPr/>
        <p:txBody>
          <a:bodyPr/>
          <a:lstStyle/>
          <a:p>
            <a:r>
              <a:t>Az-Zukhruf 43:63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هُوَ رَبِّى وَرَبُّكُمْ فَٱعْبُدُوهُ ۚ هَـٰذَا صِرَٰطٌ مُّسْتَقِيمٌ</a:t>
            </a:r>
          </a:p>
          <a:p>
            <a:pPr>
              <a:lnSpc>
                <a:spcPct val="100000"/>
              </a:lnSpc>
              <a:defRPr sz="2400">
                <a:solidFill>
                  <a:srgbClr val="3E5E5C"/>
                </a:solidFill>
                <a:latin typeface="Calibri"/>
              </a:defRPr>
            </a:pPr>
            <a:r>
              <a:t>Indeed Allah is my Lord and your Lord; so worship Him. This is a straight path.’</a:t>
            </a:r>
          </a:p>
        </p:txBody>
      </p:sp>
      <p:sp>
        <p:nvSpPr>
          <p:cNvPr id="3" name="Text Placeholder 2"/>
          <p:cNvSpPr>
            <a:spLocks noGrp="1"/>
          </p:cNvSpPr>
          <p:nvPr>
            <p:ph type="body" sz="quarter" idx="11"/>
          </p:nvPr>
        </p:nvSpPr>
        <p:spPr/>
        <p:txBody>
          <a:bodyPr/>
          <a:lstStyle/>
          <a:p>
            <a:r>
              <a:t>Az-Zukhruf 43:64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فَٱخْتَلَفَ ٱلْأَحْزَابُ مِنۢ بَيْنِهِمْ ۖ فَوَيْلٌ لِّلَّذِينَ ظَلَمُوا۟ مِنْ عَذَابِ يَوْمٍ أَلِيمٍ</a:t>
            </a:r>
          </a:p>
          <a:p>
            <a:pPr>
              <a:lnSpc>
                <a:spcPct val="100000"/>
              </a:lnSpc>
              <a:defRPr sz="2400">
                <a:solidFill>
                  <a:srgbClr val="3E5E5C"/>
                </a:solidFill>
                <a:latin typeface="Calibri"/>
              </a:defRPr>
            </a:pPr>
            <a:r>
              <a:t>But the factions differed among themselves. So woe to the wrongdoers for the punishment of a painful day.</a:t>
            </a:r>
          </a:p>
        </p:txBody>
      </p:sp>
      <p:sp>
        <p:nvSpPr>
          <p:cNvPr id="3" name="Text Placeholder 2"/>
          <p:cNvSpPr>
            <a:spLocks noGrp="1"/>
          </p:cNvSpPr>
          <p:nvPr>
            <p:ph type="body" sz="quarter" idx="11"/>
          </p:nvPr>
        </p:nvSpPr>
        <p:spPr/>
        <p:txBody>
          <a:bodyPr/>
          <a:lstStyle/>
          <a:p>
            <a:r>
              <a:t>Az-Zukhruf 43:65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هَلْ يَنظُرُونَ إِلَّا ٱلسَّاعَةَ أَن تَأْتِيَهُم بَغْتَةً وَهُمْ لَا يَشْعُرُونَ</a:t>
            </a:r>
          </a:p>
          <a:p>
            <a:pPr>
              <a:lnSpc>
                <a:spcPct val="100000"/>
              </a:lnSpc>
              <a:defRPr sz="2400">
                <a:solidFill>
                  <a:srgbClr val="3E5E5C"/>
                </a:solidFill>
                <a:latin typeface="Calibri"/>
              </a:defRPr>
            </a:pPr>
            <a:r>
              <a:t>Do they not consider that the Hour may overtake them suddenly while they are unaware?</a:t>
            </a:r>
          </a:p>
        </p:txBody>
      </p:sp>
      <p:sp>
        <p:nvSpPr>
          <p:cNvPr id="3" name="Text Placeholder 2"/>
          <p:cNvSpPr>
            <a:spLocks noGrp="1"/>
          </p:cNvSpPr>
          <p:nvPr>
            <p:ph type="body" sz="quarter" idx="11"/>
          </p:nvPr>
        </p:nvSpPr>
        <p:spPr/>
        <p:txBody>
          <a:bodyPr/>
          <a:lstStyle/>
          <a:p>
            <a:r>
              <a:t>Az-Zukhruf 43:66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ٱلْأَخِلَّآءُ يَوْمَئِذٍۭ بَعْضُهُمْ لِبَعْضٍ عَدُوٌّ إِلَّا ٱلْمُتَّقِينَ</a:t>
            </a:r>
          </a:p>
          <a:p>
            <a:pPr>
              <a:lnSpc>
                <a:spcPct val="100000"/>
              </a:lnSpc>
              <a:defRPr sz="2400">
                <a:solidFill>
                  <a:srgbClr val="3E5E5C"/>
                </a:solidFill>
                <a:latin typeface="Calibri"/>
              </a:defRPr>
            </a:pPr>
            <a:r>
              <a:t>On that day, friends will be one another’s enemies, except for the Godwary.</a:t>
            </a:r>
          </a:p>
        </p:txBody>
      </p:sp>
      <p:sp>
        <p:nvSpPr>
          <p:cNvPr id="3" name="Text Placeholder 2"/>
          <p:cNvSpPr>
            <a:spLocks noGrp="1"/>
          </p:cNvSpPr>
          <p:nvPr>
            <p:ph type="body" sz="quarter" idx="11"/>
          </p:nvPr>
        </p:nvSpPr>
        <p:spPr/>
        <p:txBody>
          <a:bodyPr/>
          <a:lstStyle/>
          <a:p>
            <a:r>
              <a:t>Az-Zukhruf 43:67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أَفَنَضْرِبُ عَنكُمُ ٱلذِّكْرَ صَفْحًا أَن كُنتُمْ قَوْمًا مُّسْرِفِينَ</a:t>
            </a:r>
          </a:p>
          <a:p>
            <a:pPr>
              <a:lnSpc>
                <a:spcPct val="100000"/>
              </a:lnSpc>
              <a:defRPr sz="2400">
                <a:solidFill>
                  <a:srgbClr val="3E5E5C"/>
                </a:solidFill>
                <a:latin typeface="Calibri"/>
              </a:defRPr>
            </a:pPr>
            <a:r>
              <a:t>Shall We keep back the Reminder from you and disregard you because you are an unrestrained lot?</a:t>
            </a:r>
          </a:p>
        </p:txBody>
      </p:sp>
      <p:sp>
        <p:nvSpPr>
          <p:cNvPr id="3" name="Text Placeholder 2"/>
          <p:cNvSpPr>
            <a:spLocks noGrp="1"/>
          </p:cNvSpPr>
          <p:nvPr>
            <p:ph type="body" sz="quarter" idx="11"/>
          </p:nvPr>
        </p:nvSpPr>
        <p:spPr/>
        <p:txBody>
          <a:bodyPr/>
          <a:lstStyle/>
          <a:p>
            <a:r>
              <a:t>Az-Zukhruf 43:5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يَـٰعِبَادِ لَا خَوْفٌ عَلَيْكُمُ ٱلْيَوْمَ وَلَآ أَنتُمْ تَحْزَنُونَ</a:t>
            </a:r>
          </a:p>
          <a:p>
            <a:pPr>
              <a:lnSpc>
                <a:spcPct val="100000"/>
              </a:lnSpc>
              <a:defRPr sz="2400">
                <a:solidFill>
                  <a:srgbClr val="3E5E5C"/>
                </a:solidFill>
                <a:latin typeface="Calibri"/>
              </a:defRPr>
            </a:pPr>
            <a:r>
              <a:t>[They will be told,] ‘O My servants! Today you will have no fear, nor will you grieve</a:t>
            </a:r>
          </a:p>
        </p:txBody>
      </p:sp>
      <p:sp>
        <p:nvSpPr>
          <p:cNvPr id="3" name="Text Placeholder 2"/>
          <p:cNvSpPr>
            <a:spLocks noGrp="1"/>
          </p:cNvSpPr>
          <p:nvPr>
            <p:ph type="body" sz="quarter" idx="11"/>
          </p:nvPr>
        </p:nvSpPr>
        <p:spPr/>
        <p:txBody>
          <a:bodyPr/>
          <a:lstStyle/>
          <a:p>
            <a:r>
              <a:t>Az-Zukhruf 43:68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ءَامَنُوا۟ بِـَٔايَـٰتِنَا وَكَانُوا۟ مُسْلِمِينَ</a:t>
            </a:r>
          </a:p>
          <a:p>
            <a:pPr>
              <a:lnSpc>
                <a:spcPct val="100000"/>
              </a:lnSpc>
              <a:defRPr sz="2400">
                <a:solidFill>
                  <a:srgbClr val="3E5E5C"/>
                </a:solidFill>
                <a:latin typeface="Calibri"/>
              </a:defRPr>
            </a:pPr>
            <a:r>
              <a:t>—those who believed in Our signs and had been Muslims.</a:t>
            </a:r>
          </a:p>
        </p:txBody>
      </p:sp>
      <p:sp>
        <p:nvSpPr>
          <p:cNvPr id="3" name="Text Placeholder 2"/>
          <p:cNvSpPr>
            <a:spLocks noGrp="1"/>
          </p:cNvSpPr>
          <p:nvPr>
            <p:ph type="body" sz="quarter" idx="11"/>
          </p:nvPr>
        </p:nvSpPr>
        <p:spPr/>
        <p:txBody>
          <a:bodyPr/>
          <a:lstStyle/>
          <a:p>
            <a:r>
              <a:t>Az-Zukhruf 43:69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ٱدْخُلُوا۟ ٱلْجَنَّةَ أَنتُمْ وَأَزْوَٰجُكُمْ تُحْبَرُونَ</a:t>
            </a:r>
          </a:p>
          <a:p>
            <a:pPr>
              <a:lnSpc>
                <a:spcPct val="100000"/>
              </a:lnSpc>
              <a:defRPr sz="2400">
                <a:solidFill>
                  <a:srgbClr val="3E5E5C"/>
                </a:solidFill>
                <a:latin typeface="Calibri"/>
              </a:defRPr>
            </a:pPr>
            <a:r>
              <a:t>Enter paradise, you and your spouses, rejoicing.’</a:t>
            </a:r>
          </a:p>
        </p:txBody>
      </p:sp>
      <p:sp>
        <p:nvSpPr>
          <p:cNvPr id="3" name="Text Placeholder 2"/>
          <p:cNvSpPr>
            <a:spLocks noGrp="1"/>
          </p:cNvSpPr>
          <p:nvPr>
            <p:ph type="body" sz="quarter" idx="11"/>
          </p:nvPr>
        </p:nvSpPr>
        <p:spPr/>
        <p:txBody>
          <a:bodyPr/>
          <a:lstStyle/>
          <a:p>
            <a:r>
              <a:t>Az-Zukhruf 43:70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يُطَافُ عَلَيْهِم بِصِحَافٍ مِّن ذَهَبٍ وَأَكْوَابٍ ۖ وَفِيهَا مَا تَشْتَهِيهِ ٱلْأَنفُسُ وَتَلَذُّ ٱلْأَعْيُنُ ۖ وَأَنتُمْ فِيهَا خَـٰلِدُونَ</a:t>
            </a:r>
          </a:p>
          <a:p>
            <a:pPr>
              <a:lnSpc>
                <a:spcPct val="100000"/>
              </a:lnSpc>
              <a:defRPr sz="2400">
                <a:solidFill>
                  <a:srgbClr val="3E5E5C"/>
                </a:solidFill>
                <a:latin typeface="Calibri"/>
              </a:defRPr>
            </a:pPr>
            <a:r>
              <a:t>They will be served around with golden dishes and goblets, and therein will be whatever the souls desire and eyes delight in. ‘You will remain in it [forever].</a:t>
            </a:r>
          </a:p>
        </p:txBody>
      </p:sp>
      <p:sp>
        <p:nvSpPr>
          <p:cNvPr id="3" name="Text Placeholder 2"/>
          <p:cNvSpPr>
            <a:spLocks noGrp="1"/>
          </p:cNvSpPr>
          <p:nvPr>
            <p:ph type="body" sz="quarter" idx="11"/>
          </p:nvPr>
        </p:nvSpPr>
        <p:spPr/>
        <p:txBody>
          <a:bodyPr/>
          <a:lstStyle/>
          <a:p>
            <a:r>
              <a:t>Az-Zukhruf 43:71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وَتِلْكَ ٱلْجَنَّةُ ٱلَّتِىٓ أُورِثْتُمُوهَا بِمَا كُنتُمْ تَعْمَلُونَ</a:t>
            </a:r>
          </a:p>
          <a:p>
            <a:pPr>
              <a:lnSpc>
                <a:spcPct val="100000"/>
              </a:lnSpc>
              <a:defRPr sz="2400">
                <a:solidFill>
                  <a:srgbClr val="3E5E5C"/>
                </a:solidFill>
                <a:latin typeface="Calibri"/>
              </a:defRPr>
            </a:pPr>
            <a:r>
              <a:t>That is the paradise you have been given to inherit for what you used to do.</a:t>
            </a:r>
          </a:p>
        </p:txBody>
      </p:sp>
      <p:sp>
        <p:nvSpPr>
          <p:cNvPr id="3" name="Text Placeholder 2"/>
          <p:cNvSpPr>
            <a:spLocks noGrp="1"/>
          </p:cNvSpPr>
          <p:nvPr>
            <p:ph type="body" sz="quarter" idx="11"/>
          </p:nvPr>
        </p:nvSpPr>
        <p:spPr/>
        <p:txBody>
          <a:bodyPr/>
          <a:lstStyle/>
          <a:p>
            <a:r>
              <a:t>Az-Zukhruf 43:72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لَكُمْ فِيهَا فَـٰكِهَةٌ كَثِيرَةٌ مِّنْهَا تَأْكُلُونَ</a:t>
            </a:r>
          </a:p>
          <a:p>
            <a:pPr>
              <a:lnSpc>
                <a:spcPct val="100000"/>
              </a:lnSpc>
              <a:defRPr sz="2400">
                <a:solidFill>
                  <a:srgbClr val="3E5E5C"/>
                </a:solidFill>
                <a:latin typeface="Calibri"/>
              </a:defRPr>
            </a:pPr>
            <a:r>
              <a:t>There are abundant fruits for you in it, from which you will eat.’</a:t>
            </a:r>
          </a:p>
        </p:txBody>
      </p:sp>
      <p:sp>
        <p:nvSpPr>
          <p:cNvPr id="3" name="Text Placeholder 2"/>
          <p:cNvSpPr>
            <a:spLocks noGrp="1"/>
          </p:cNvSpPr>
          <p:nvPr>
            <p:ph type="body" sz="quarter" idx="11"/>
          </p:nvPr>
        </p:nvSpPr>
        <p:spPr/>
        <p:txBody>
          <a:bodyPr/>
          <a:lstStyle/>
          <a:p>
            <a:r>
              <a:t>Az-Zukhruf 43:73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ٱلْمُجْرِمِينَ فِى عَذَابِ جَهَنَّمَ خَـٰلِدُونَ</a:t>
            </a:r>
          </a:p>
          <a:p>
            <a:pPr>
              <a:lnSpc>
                <a:spcPct val="100000"/>
              </a:lnSpc>
              <a:defRPr sz="2400">
                <a:solidFill>
                  <a:srgbClr val="3E5E5C"/>
                </a:solidFill>
                <a:latin typeface="Calibri"/>
              </a:defRPr>
            </a:pPr>
            <a:r>
              <a:t>Indeed the guilty will remain [forever] in the punishment of hell.</a:t>
            </a:r>
          </a:p>
        </p:txBody>
      </p:sp>
      <p:sp>
        <p:nvSpPr>
          <p:cNvPr id="3" name="Text Placeholder 2"/>
          <p:cNvSpPr>
            <a:spLocks noGrp="1"/>
          </p:cNvSpPr>
          <p:nvPr>
            <p:ph type="body" sz="quarter" idx="11"/>
          </p:nvPr>
        </p:nvSpPr>
        <p:spPr/>
        <p:txBody>
          <a:bodyPr/>
          <a:lstStyle/>
          <a:p>
            <a:r>
              <a:t>Az-Zukhruf 43:74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يُفَتَّرُ عَنْهُمْ وَهُمْ فِيهِ مُبْلِسُونَ</a:t>
            </a:r>
          </a:p>
          <a:p>
            <a:pPr>
              <a:lnSpc>
                <a:spcPct val="100000"/>
              </a:lnSpc>
              <a:defRPr sz="2400">
                <a:solidFill>
                  <a:srgbClr val="3E5E5C"/>
                </a:solidFill>
                <a:latin typeface="Calibri"/>
              </a:defRPr>
            </a:pPr>
            <a:r>
              <a:t>It will not be lightened for them, and they will be despondent in it.</a:t>
            </a:r>
          </a:p>
        </p:txBody>
      </p:sp>
      <p:sp>
        <p:nvSpPr>
          <p:cNvPr id="3" name="Text Placeholder 2"/>
          <p:cNvSpPr>
            <a:spLocks noGrp="1"/>
          </p:cNvSpPr>
          <p:nvPr>
            <p:ph type="body" sz="quarter" idx="11"/>
          </p:nvPr>
        </p:nvSpPr>
        <p:spPr/>
        <p:txBody>
          <a:bodyPr/>
          <a:lstStyle/>
          <a:p>
            <a:r>
              <a:t>Az-Zukhruf 43:75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ظَلَمْنَـٰهُمْ وَلَـٰكِن كَانُوا۟ هُمُ ٱلظَّـٰلِمِينَ</a:t>
            </a:r>
          </a:p>
          <a:p>
            <a:pPr>
              <a:lnSpc>
                <a:spcPct val="100000"/>
              </a:lnSpc>
              <a:defRPr sz="2400">
                <a:solidFill>
                  <a:srgbClr val="3E5E5C"/>
                </a:solidFill>
                <a:latin typeface="Calibri"/>
              </a:defRPr>
            </a:pPr>
            <a:r>
              <a:t>We did not wrong them, but they themselves were wrongdoers.</a:t>
            </a:r>
          </a:p>
        </p:txBody>
      </p:sp>
      <p:sp>
        <p:nvSpPr>
          <p:cNvPr id="3" name="Text Placeholder 2"/>
          <p:cNvSpPr>
            <a:spLocks noGrp="1"/>
          </p:cNvSpPr>
          <p:nvPr>
            <p:ph type="body" sz="quarter" idx="11"/>
          </p:nvPr>
        </p:nvSpPr>
        <p:spPr/>
        <p:txBody>
          <a:bodyPr/>
          <a:lstStyle/>
          <a:p>
            <a:r>
              <a:t>Az-Zukhruf 43:76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وَنَادَوْا۟ يَـٰمَـٰلِكُ لِيَقْضِ عَلَيْنَا رَبُّكَ ۖ قَالَ إِنَّكُم مَّـٰكِثُونَ</a:t>
            </a:r>
          </a:p>
          <a:p>
            <a:pPr>
              <a:lnSpc>
                <a:spcPct val="100000"/>
              </a:lnSpc>
              <a:defRPr sz="2400">
                <a:solidFill>
                  <a:srgbClr val="3E5E5C"/>
                </a:solidFill>
                <a:latin typeface="Calibri"/>
              </a:defRPr>
            </a:pPr>
            <a:r>
              <a:t>They will call out, ‘O Malik! Let your Lord finish us off!’ He will say, ‘Indeed you will stay on.’</a:t>
            </a:r>
          </a:p>
        </p:txBody>
      </p:sp>
      <p:sp>
        <p:nvSpPr>
          <p:cNvPr id="3" name="Text Placeholder 2"/>
          <p:cNvSpPr>
            <a:spLocks noGrp="1"/>
          </p:cNvSpPr>
          <p:nvPr>
            <p:ph type="body" sz="quarter" idx="11"/>
          </p:nvPr>
        </p:nvSpPr>
        <p:spPr/>
        <p:txBody>
          <a:bodyPr/>
          <a:lstStyle/>
          <a:p>
            <a:r>
              <a:t>Az-Zukhruf 43:77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وَكَمْ أَرْسَلْنَا مِن نَّبِىٍّ فِى ٱلْأَوَّلِينَ</a:t>
            </a:r>
          </a:p>
          <a:p>
            <a:pPr>
              <a:lnSpc>
                <a:spcPct val="100000"/>
              </a:lnSpc>
              <a:defRPr sz="2400">
                <a:solidFill>
                  <a:srgbClr val="3E5E5C"/>
                </a:solidFill>
                <a:latin typeface="Calibri"/>
              </a:defRPr>
            </a:pPr>
            <a:r>
              <a:t>How many a prophet We have sent to the former peoples!</a:t>
            </a:r>
          </a:p>
        </p:txBody>
      </p:sp>
      <p:sp>
        <p:nvSpPr>
          <p:cNvPr id="3" name="Text Placeholder 2"/>
          <p:cNvSpPr>
            <a:spLocks noGrp="1"/>
          </p:cNvSpPr>
          <p:nvPr>
            <p:ph type="body" sz="quarter" idx="11"/>
          </p:nvPr>
        </p:nvSpPr>
        <p:spPr/>
        <p:txBody>
          <a:bodyPr/>
          <a:lstStyle/>
          <a:p>
            <a:r>
              <a:t>Az-Zukhruf 43:6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جِئْنَـٰكُم بِٱلْحَقِّ وَلَـٰكِنَّ أَكْثَرَكُمْ لِلْحَقِّ كَـٰرِهُونَ</a:t>
            </a:r>
          </a:p>
          <a:p>
            <a:pPr>
              <a:lnSpc>
                <a:spcPct val="100000"/>
              </a:lnSpc>
              <a:defRPr sz="2400">
                <a:solidFill>
                  <a:srgbClr val="3E5E5C"/>
                </a:solidFill>
                <a:latin typeface="Calibri"/>
              </a:defRPr>
            </a:pPr>
            <a:r>
              <a:t>‘We certainly brought you the truth, but most of you were averse to the truth.’</a:t>
            </a:r>
          </a:p>
        </p:txBody>
      </p:sp>
      <p:sp>
        <p:nvSpPr>
          <p:cNvPr id="3" name="Text Placeholder 2"/>
          <p:cNvSpPr>
            <a:spLocks noGrp="1"/>
          </p:cNvSpPr>
          <p:nvPr>
            <p:ph type="body" sz="quarter" idx="11"/>
          </p:nvPr>
        </p:nvSpPr>
        <p:spPr/>
        <p:txBody>
          <a:bodyPr/>
          <a:lstStyle/>
          <a:p>
            <a:r>
              <a:t>Az-Zukhruf 43:78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أَبْرَمُوٓا۟ أَمْرًا فَإِنَّا مُبْرِمُونَ</a:t>
            </a:r>
          </a:p>
          <a:p>
            <a:pPr>
              <a:lnSpc>
                <a:spcPct val="100000"/>
              </a:lnSpc>
              <a:defRPr sz="2400">
                <a:solidFill>
                  <a:srgbClr val="3E5E5C"/>
                </a:solidFill>
                <a:latin typeface="Calibri"/>
              </a:defRPr>
            </a:pPr>
            <a:r>
              <a:t>Have they settled on some [devious] plan? Indeed, We too are settling [on Our plans].</a:t>
            </a:r>
          </a:p>
        </p:txBody>
      </p:sp>
      <p:sp>
        <p:nvSpPr>
          <p:cNvPr id="3" name="Text Placeholder 2"/>
          <p:cNvSpPr>
            <a:spLocks noGrp="1"/>
          </p:cNvSpPr>
          <p:nvPr>
            <p:ph type="body" sz="quarter" idx="11"/>
          </p:nvPr>
        </p:nvSpPr>
        <p:spPr/>
        <p:txBody>
          <a:bodyPr/>
          <a:lstStyle/>
          <a:p>
            <a:r>
              <a:t>Az-Zukhruf 43:79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يَحْسَبُونَ أَنَّا لَا نَسْمَعُ سِرَّهُمْ وَنَجْوَىٰهُم ۚ بَلَىٰ وَرُسُلُنَا لَدَيْهِمْ يَكْتُبُونَ</a:t>
            </a:r>
          </a:p>
          <a:p>
            <a:pPr>
              <a:lnSpc>
                <a:spcPct val="100000"/>
              </a:lnSpc>
              <a:defRPr sz="2400">
                <a:solidFill>
                  <a:srgbClr val="3E5E5C"/>
                </a:solidFill>
                <a:latin typeface="Calibri"/>
              </a:defRPr>
            </a:pPr>
            <a:r>
              <a:t>Do they suppose that We do not hear their secret thoughts and their secret talks? Yes indeed [We do]! And with them are Our messengers, writing down [everything].</a:t>
            </a:r>
          </a:p>
        </p:txBody>
      </p:sp>
      <p:sp>
        <p:nvSpPr>
          <p:cNvPr id="3" name="Text Placeholder 2"/>
          <p:cNvSpPr>
            <a:spLocks noGrp="1"/>
          </p:cNvSpPr>
          <p:nvPr>
            <p:ph type="body" sz="quarter" idx="11"/>
          </p:nvPr>
        </p:nvSpPr>
        <p:spPr/>
        <p:txBody>
          <a:bodyPr/>
          <a:lstStyle/>
          <a:p>
            <a:r>
              <a:t>Az-Zukhruf 43:80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كَانَ لِلرَّحْمَـٰنِ وَلَدٌ فَأَنَا۠ أَوَّلُ ٱلْعَـٰبِدِينَ</a:t>
            </a:r>
          </a:p>
          <a:p>
            <a:pPr>
              <a:lnSpc>
                <a:spcPct val="100000"/>
              </a:lnSpc>
              <a:defRPr sz="2400">
                <a:solidFill>
                  <a:srgbClr val="3E5E5C"/>
                </a:solidFill>
                <a:latin typeface="Calibri"/>
              </a:defRPr>
            </a:pPr>
            <a:r>
              <a:t>Say, ‘If the All-beneficent had offspring, I would have been the first to worship [him].’</a:t>
            </a:r>
          </a:p>
        </p:txBody>
      </p:sp>
      <p:sp>
        <p:nvSpPr>
          <p:cNvPr id="3" name="Text Placeholder 2"/>
          <p:cNvSpPr>
            <a:spLocks noGrp="1"/>
          </p:cNvSpPr>
          <p:nvPr>
            <p:ph type="body" sz="quarter" idx="11"/>
          </p:nvPr>
        </p:nvSpPr>
        <p:spPr/>
        <p:txBody>
          <a:bodyPr/>
          <a:lstStyle/>
          <a:p>
            <a:r>
              <a:t>Az-Zukhruf 43:81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سُبْحَـٰنَ رَبِّ ٱلسَّمَـٰوَٰتِ وَٱلْأَرْضِ رَبِّ ٱلْعَرْشِ عَمَّا يَصِفُونَ</a:t>
            </a:r>
          </a:p>
          <a:p>
            <a:pPr>
              <a:lnSpc>
                <a:spcPct val="100000"/>
              </a:lnSpc>
              <a:defRPr sz="2400">
                <a:solidFill>
                  <a:srgbClr val="3E5E5C"/>
                </a:solidFill>
                <a:latin typeface="Calibri"/>
              </a:defRPr>
            </a:pPr>
            <a:r>
              <a:t>Clear is the Lord of the heavens and the earth, the Lord of the Throne, of whatever they allege [concerning Him]!</a:t>
            </a:r>
          </a:p>
        </p:txBody>
      </p:sp>
      <p:sp>
        <p:nvSpPr>
          <p:cNvPr id="3" name="Text Placeholder 2"/>
          <p:cNvSpPr>
            <a:spLocks noGrp="1"/>
          </p:cNvSpPr>
          <p:nvPr>
            <p:ph type="body" sz="quarter" idx="11"/>
          </p:nvPr>
        </p:nvSpPr>
        <p:spPr/>
        <p:txBody>
          <a:bodyPr/>
          <a:lstStyle/>
          <a:p>
            <a:r>
              <a:t>Az-Zukhruf 43:82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فَذَرْهُمْ يَخُوضُوا۟ وَيَلْعَبُوا۟ حَتَّىٰ يُلَـٰقُوا۟ يَوْمَهُمُ ٱلَّذِى يُوعَدُونَ</a:t>
            </a:r>
          </a:p>
          <a:p>
            <a:pPr>
              <a:lnSpc>
                <a:spcPct val="100000"/>
              </a:lnSpc>
              <a:defRPr sz="2400">
                <a:solidFill>
                  <a:srgbClr val="3E5E5C"/>
                </a:solidFill>
                <a:latin typeface="Calibri"/>
              </a:defRPr>
            </a:pPr>
            <a:r>
              <a:t>So leave them to gossip and play until they encounter the day they are promised.</a:t>
            </a:r>
          </a:p>
        </p:txBody>
      </p:sp>
      <p:sp>
        <p:nvSpPr>
          <p:cNvPr id="3" name="Text Placeholder 2"/>
          <p:cNvSpPr>
            <a:spLocks noGrp="1"/>
          </p:cNvSpPr>
          <p:nvPr>
            <p:ph type="body" sz="quarter" idx="11"/>
          </p:nvPr>
        </p:nvSpPr>
        <p:spPr/>
        <p:txBody>
          <a:bodyPr/>
          <a:lstStyle/>
          <a:p>
            <a:r>
              <a:t>Az-Zukhruf 43:83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فِى ٱلسَّمَآءِ إِلَـٰهٌ وَفِى ٱلْأَرْضِ إِلَـٰهٌ ۚ وَهُوَ ٱلْحَكِيمُ ٱلْعَلِيمُ</a:t>
            </a:r>
          </a:p>
          <a:p>
            <a:pPr>
              <a:lnSpc>
                <a:spcPct val="100000"/>
              </a:lnSpc>
              <a:defRPr sz="2400">
                <a:solidFill>
                  <a:srgbClr val="3E5E5C"/>
                </a:solidFill>
                <a:latin typeface="Calibri"/>
              </a:defRPr>
            </a:pPr>
            <a:r>
              <a:t>It is He who is God in the sky, and God on the earth, and He is the All-Wise, the All-Knowing.</a:t>
            </a:r>
          </a:p>
        </p:txBody>
      </p:sp>
      <p:sp>
        <p:nvSpPr>
          <p:cNvPr id="3" name="Text Placeholder 2"/>
          <p:cNvSpPr>
            <a:spLocks noGrp="1"/>
          </p:cNvSpPr>
          <p:nvPr>
            <p:ph type="body" sz="quarter" idx="11"/>
          </p:nvPr>
        </p:nvSpPr>
        <p:spPr/>
        <p:txBody>
          <a:bodyPr/>
          <a:lstStyle/>
          <a:p>
            <a:r>
              <a:t>Az-Zukhruf 43:84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وَتَبَارَكَ ٱلَّذِى لَهُۥ مُلْكُ ٱلسَّمَـٰوَٰتِ وَٱلْأَرْضِ وَمَا بَيْنَهُمَا وَعِندَهُۥ عِلْمُ ٱلسَّاعَةِ وَإِلَيْهِ تُرْجَعُونَ</a:t>
            </a:r>
          </a:p>
          <a:p>
            <a:pPr>
              <a:lnSpc>
                <a:spcPct val="100000"/>
              </a:lnSpc>
              <a:defRPr sz="2400">
                <a:solidFill>
                  <a:srgbClr val="3E5E5C"/>
                </a:solidFill>
                <a:latin typeface="Calibri"/>
              </a:defRPr>
            </a:pPr>
            <a:r>
              <a:t>Blessed is He to whom belongs the kingdom of the heavens and the earth and whatever is between them, and with Him is the knowledge of the Hour, and to Him you will be brought back.</a:t>
            </a:r>
          </a:p>
        </p:txBody>
      </p:sp>
      <p:sp>
        <p:nvSpPr>
          <p:cNvPr id="3" name="Text Placeholder 2"/>
          <p:cNvSpPr>
            <a:spLocks noGrp="1"/>
          </p:cNvSpPr>
          <p:nvPr>
            <p:ph type="body" sz="quarter" idx="11"/>
          </p:nvPr>
        </p:nvSpPr>
        <p:spPr/>
        <p:txBody>
          <a:bodyPr/>
          <a:lstStyle/>
          <a:p>
            <a:r>
              <a:t>Az-Zukhruf 43:85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يَمْلِكُ ٱلَّذِينَ يَدْعُونَ مِن دُونِهِ ٱلشَّفَـٰعَةَ إِلَّا مَن شَهِدَ بِٱلْحَقِّ وَهُمْ يَعْلَمُونَ</a:t>
            </a:r>
          </a:p>
          <a:p>
            <a:pPr>
              <a:lnSpc>
                <a:spcPct val="100000"/>
              </a:lnSpc>
              <a:defRPr sz="2400">
                <a:solidFill>
                  <a:srgbClr val="3E5E5C"/>
                </a:solidFill>
                <a:latin typeface="Calibri"/>
              </a:defRPr>
            </a:pPr>
            <a:r>
              <a:t>Those whom they invoke besides Him have no power of intercession, except those who are witness to the truth and who know [for whom to intercede].</a:t>
            </a:r>
          </a:p>
        </p:txBody>
      </p:sp>
      <p:sp>
        <p:nvSpPr>
          <p:cNvPr id="3" name="Text Placeholder 2"/>
          <p:cNvSpPr>
            <a:spLocks noGrp="1"/>
          </p:cNvSpPr>
          <p:nvPr>
            <p:ph type="body" sz="quarter" idx="11"/>
          </p:nvPr>
        </p:nvSpPr>
        <p:spPr/>
        <p:txBody>
          <a:bodyPr/>
          <a:lstStyle/>
          <a:p>
            <a:r>
              <a:t>Az-Zukhruf 43:86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سَأَلْتَهُم مَّنْ خَلَقَهُمْ لَيَقُولُنَّ ٱللَّهُ ۖ فَأَنَّىٰ يُؤْفَكُونَ</a:t>
            </a:r>
          </a:p>
          <a:p>
            <a:pPr>
              <a:lnSpc>
                <a:spcPct val="100000"/>
              </a:lnSpc>
              <a:defRPr sz="2400">
                <a:solidFill>
                  <a:srgbClr val="3E5E5C"/>
                </a:solidFill>
                <a:latin typeface="Calibri"/>
              </a:defRPr>
            </a:pPr>
            <a:r>
              <a:t>If you ask them, ‘Who created them?’ they will surely say, ‘Allah.’ Then where do they stray?</a:t>
            </a:r>
          </a:p>
        </p:txBody>
      </p:sp>
      <p:sp>
        <p:nvSpPr>
          <p:cNvPr id="3" name="Text Placeholder 2"/>
          <p:cNvSpPr>
            <a:spLocks noGrp="1"/>
          </p:cNvSpPr>
          <p:nvPr>
            <p:ph type="body" sz="quarter" idx="11"/>
          </p:nvPr>
        </p:nvSpPr>
        <p:spPr/>
        <p:txBody>
          <a:bodyPr/>
          <a:lstStyle/>
          <a:p>
            <a:r>
              <a:t>Az-Zukhruf 43:87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يَأْتِيهِم مِّن نَّبِىٍّ إِلَّا كَانُوا۟ بِهِۦ يَسْتَهْزِءُونَ</a:t>
            </a:r>
          </a:p>
          <a:p>
            <a:pPr>
              <a:lnSpc>
                <a:spcPct val="100000"/>
              </a:lnSpc>
              <a:defRPr sz="2400">
                <a:solidFill>
                  <a:srgbClr val="3E5E5C"/>
                </a:solidFill>
                <a:latin typeface="Calibri"/>
              </a:defRPr>
            </a:pPr>
            <a:r>
              <a:t>There did not come to them any prophet but that they used to deride him.</a:t>
            </a:r>
          </a:p>
        </p:txBody>
      </p:sp>
      <p:sp>
        <p:nvSpPr>
          <p:cNvPr id="3" name="Text Placeholder 2"/>
          <p:cNvSpPr>
            <a:spLocks noGrp="1"/>
          </p:cNvSpPr>
          <p:nvPr>
            <p:ph type="body" sz="quarter" idx="11"/>
          </p:nvPr>
        </p:nvSpPr>
        <p:spPr/>
        <p:txBody>
          <a:bodyPr/>
          <a:lstStyle/>
          <a:p>
            <a:r>
              <a:t>Az-Zukhruf 43:7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وَقِيلِهِۦ يَـٰرَبِّ إِنَّ هَـٰٓؤُلَآءِ قَوْمٌ لَّا يُؤْمِنُونَ</a:t>
            </a:r>
          </a:p>
          <a:p>
            <a:pPr>
              <a:lnSpc>
                <a:spcPct val="100000"/>
              </a:lnSpc>
              <a:defRPr sz="2400">
                <a:solidFill>
                  <a:srgbClr val="3E5E5C"/>
                </a:solidFill>
                <a:latin typeface="Calibri"/>
              </a:defRPr>
            </a:pPr>
            <a:r>
              <a:t>And his plaint: ‘My Lord! Indeed these are a people who will not have faith!’</a:t>
            </a:r>
          </a:p>
        </p:txBody>
      </p:sp>
      <p:sp>
        <p:nvSpPr>
          <p:cNvPr id="3" name="Text Placeholder 2"/>
          <p:cNvSpPr>
            <a:spLocks noGrp="1"/>
          </p:cNvSpPr>
          <p:nvPr>
            <p:ph type="body" sz="quarter" idx="11"/>
          </p:nvPr>
        </p:nvSpPr>
        <p:spPr/>
        <p:txBody>
          <a:bodyPr/>
          <a:lstStyle/>
          <a:p>
            <a:r>
              <a:t>Az-Zukhruf 43:88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فَٱصْفَحْ عَنْهُمْ وَقُلْ سَلَـٰمٌ ۚ فَسَوْفَ يَعْلَمُونَ</a:t>
            </a:r>
          </a:p>
          <a:p>
            <a:pPr>
              <a:lnSpc>
                <a:spcPct val="100000"/>
              </a:lnSpc>
              <a:defRPr sz="2400">
                <a:solidFill>
                  <a:srgbClr val="3E5E5C"/>
                </a:solidFill>
                <a:latin typeface="Calibri"/>
              </a:defRPr>
            </a:pPr>
            <a:r>
              <a:t>So disregard them, and say, ‘Peace!’ Soon they will know.</a:t>
            </a:r>
          </a:p>
        </p:txBody>
      </p:sp>
      <p:sp>
        <p:nvSpPr>
          <p:cNvPr id="3" name="Text Placeholder 2"/>
          <p:cNvSpPr>
            <a:spLocks noGrp="1"/>
          </p:cNvSpPr>
          <p:nvPr>
            <p:ph type="body" sz="quarter" idx="11"/>
          </p:nvPr>
        </p:nvSpPr>
        <p:spPr/>
        <p:txBody>
          <a:bodyPr/>
          <a:lstStyle/>
          <a:p>
            <a:r>
              <a:t>Az-Zukhruf 43:89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3069</Words>
  <Application>Microsoft Macintosh PowerPoint</Application>
  <PresentationFormat>On-screen Show (4:3)</PresentationFormat>
  <Paragraphs>274</Paragraphs>
  <Slides>91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91</vt:i4>
      </vt:variant>
    </vt:vector>
  </HeadingPairs>
  <TitlesOfParts>
    <vt:vector size="95"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2025-03-05T16:31:27Z</dcterms:modified>
  <cp:category/>
</cp:coreProperties>
</file>