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Ash-Shura (42)</a:t>
            </a:r>
          </a:p>
        </p:txBody>
      </p:sp>
      <p:sp>
        <p:nvSpPr>
          <p:cNvPr id="3" name="Text Placeholder 2"/>
          <p:cNvSpPr>
            <a:spLocks noGrp="1"/>
          </p:cNvSpPr>
          <p:nvPr>
            <p:ph type="body" sz="quarter" idx="11"/>
          </p:nvPr>
        </p:nvSpPr>
        <p:spPr/>
        <p:txBody>
          <a:bodyPr/>
          <a:lstStyle/>
          <a:p>
            <a:r>
              <a:t>ٱلشُّورىٰ</a:t>
            </a:r>
          </a:p>
        </p:txBody>
      </p:sp>
      <p:sp>
        <p:nvSpPr>
          <p:cNvPr id="4" name="Text Placeholder 3"/>
          <p:cNvSpPr>
            <a:spLocks noGrp="1"/>
          </p:cNvSpPr>
          <p:nvPr>
            <p:ph type="body" sz="quarter" idx="12"/>
          </p:nvPr>
        </p:nvSpPr>
        <p:spPr/>
        <p:txBody>
          <a:bodyPr/>
          <a:lstStyle/>
          <a:p>
            <a:r>
              <a:t>(The Consultation)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شَآءَ ٱللَّهُ لَجَعَلَهُمْ أُمَّةً وَٰحِدَةً وَلَـٰكِن يُدْخِلُ مَن يَشَآءُ فِى رَحْمَتِهِۦ ۚ وَٱلظَّـٰلِمُونَ مَا لَهُم مِّن وَلِىٍّ وَلَا نَصِيرٍ</a:t>
            </a:r>
          </a:p>
          <a:p>
            <a:pPr>
              <a:lnSpc>
                <a:spcPct val="100000"/>
              </a:lnSpc>
              <a:defRPr sz="2400">
                <a:solidFill>
                  <a:srgbClr val="3E5E5C"/>
                </a:solidFill>
                <a:latin typeface="Calibri"/>
              </a:defRPr>
            </a:pPr>
            <a:r>
              <a:t>Had Allah wished, He would have surely made them one community; but He admits whomever He wishes into His mercy, and the wrongdoers do not have any guardian or helper.</a:t>
            </a:r>
          </a:p>
        </p:txBody>
      </p:sp>
      <p:sp>
        <p:nvSpPr>
          <p:cNvPr id="3" name="Text Placeholder 2"/>
          <p:cNvSpPr>
            <a:spLocks noGrp="1"/>
          </p:cNvSpPr>
          <p:nvPr>
            <p:ph type="body" sz="quarter" idx="11"/>
          </p:nvPr>
        </p:nvSpPr>
        <p:spPr/>
        <p:txBody>
          <a:bodyPr/>
          <a:lstStyle/>
          <a:p>
            <a:r>
              <a:t>Ash-Shura 42:8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ٱتَّخَذُوا۟ مِن دُونِهِۦٓ أَوْلِيَآءَ ۖ فَٱللَّهُ هُوَ ٱلْوَلِىُّ وَهُوَ يُحْىِ ٱلْمَوْتَىٰ وَهُوَ عَلَىٰ كُلِّ شَىْءٍ قَدِيرٌ</a:t>
            </a:r>
          </a:p>
          <a:p>
            <a:pPr>
              <a:lnSpc>
                <a:spcPct val="100000"/>
              </a:lnSpc>
              <a:defRPr sz="2400">
                <a:solidFill>
                  <a:srgbClr val="3E5E5C"/>
                </a:solidFill>
                <a:latin typeface="Calibri"/>
              </a:defRPr>
            </a:pPr>
            <a:r>
              <a:t>Have they taken awliya besides Him? [Say,] ‘It is Allah, who is the [true] Wali, and He revives the dead, and He has power over all things.</a:t>
            </a:r>
          </a:p>
        </p:txBody>
      </p:sp>
      <p:sp>
        <p:nvSpPr>
          <p:cNvPr id="3" name="Text Placeholder 2"/>
          <p:cNvSpPr>
            <a:spLocks noGrp="1"/>
          </p:cNvSpPr>
          <p:nvPr>
            <p:ph type="body" sz="quarter" idx="11"/>
          </p:nvPr>
        </p:nvSpPr>
        <p:spPr/>
        <p:txBody>
          <a:bodyPr/>
          <a:lstStyle/>
          <a:p>
            <a:r>
              <a:t>Ash-Shura 42:9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ٱخْتَلَفْتُمْ فِيهِ مِن شَىْءٍ فَحُكْمُهُۥٓ إِلَى ٱللَّهِ ۚ ذَٰلِكُمُ ٱللَّهُ رَبِّى عَلَيْهِ تَوَكَّلْتُ وَإِلَيْهِ أُنِيبُ</a:t>
            </a:r>
          </a:p>
          <a:p>
            <a:pPr>
              <a:lnSpc>
                <a:spcPct val="100000"/>
              </a:lnSpc>
              <a:defRPr sz="2400">
                <a:solidFill>
                  <a:srgbClr val="3E5E5C"/>
                </a:solidFill>
                <a:latin typeface="Calibri"/>
              </a:defRPr>
            </a:pPr>
            <a:r>
              <a:t>Whatever thing you may differ about, its judgement is with Allah. That is Allah, my Lord. In Him, I have put my trust, and to Him do I turn penitently.</a:t>
            </a:r>
          </a:p>
        </p:txBody>
      </p:sp>
      <p:sp>
        <p:nvSpPr>
          <p:cNvPr id="3" name="Text Placeholder 2"/>
          <p:cNvSpPr>
            <a:spLocks noGrp="1"/>
          </p:cNvSpPr>
          <p:nvPr>
            <p:ph type="body" sz="quarter" idx="11"/>
          </p:nvPr>
        </p:nvSpPr>
        <p:spPr/>
        <p:txBody>
          <a:bodyPr/>
          <a:lstStyle/>
          <a:p>
            <a:r>
              <a:t>Ash-Shura 42:10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فَاطِرُ ٱلسَّمَـٰوَٰتِ وَٱلْأَرْضِ ۚ جَعَلَ لَكُم مِّنْ أَنفُسِكُمْ أَزْوَٰجًا وَمِنَ ٱلْأَنْعَـٰمِ أَزْوَٰجًا ۖ يَذْرَؤُكُمْ فِيهِ ۚ لَيْسَ كَمِثْلِهِۦ شَىْءٌ ۖ وَهُوَ ٱلسَّمِيعُ ٱلْبَصِيرُ</a:t>
            </a:r>
          </a:p>
          <a:p>
            <a:pPr>
              <a:lnSpc>
                <a:spcPct val="100000"/>
              </a:lnSpc>
              <a:defRPr sz="2400">
                <a:solidFill>
                  <a:srgbClr val="3E5E5C"/>
                </a:solidFill>
                <a:latin typeface="Calibri"/>
              </a:defRPr>
            </a:pPr>
            <a:r>
              <a:t>The originator of the heavens and the earth, He made for you mates from your own selves, and mates of the cattle, by which means He multiplies you. Nothing is like Him, and He is the All-hearing, the All-seeing.</a:t>
            </a:r>
          </a:p>
        </p:txBody>
      </p:sp>
      <p:sp>
        <p:nvSpPr>
          <p:cNvPr id="3" name="Text Placeholder 2"/>
          <p:cNvSpPr>
            <a:spLocks noGrp="1"/>
          </p:cNvSpPr>
          <p:nvPr>
            <p:ph type="body" sz="quarter" idx="11"/>
          </p:nvPr>
        </p:nvSpPr>
        <p:spPr/>
        <p:txBody>
          <a:bodyPr/>
          <a:lstStyle/>
          <a:p>
            <a:r>
              <a:t>Ash-Shura 42:11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مَقَالِيدُ ٱلسَّمَـٰوَٰتِ وَٱلْأَرْضِ ۖ يَبْسُطُ ٱلرِّزْقَ لِمَن يَشَآءُ وَيَقْدِرُ ۚ إِنَّهُۥ بِكُلِّ شَىْءٍ عَلِيمٌ</a:t>
            </a:r>
          </a:p>
          <a:p>
            <a:pPr>
              <a:lnSpc>
                <a:spcPct val="100000"/>
              </a:lnSpc>
              <a:defRPr sz="2400">
                <a:solidFill>
                  <a:srgbClr val="3E5E5C"/>
                </a:solidFill>
                <a:latin typeface="Calibri"/>
              </a:defRPr>
            </a:pPr>
            <a:r>
              <a:t>To Him belong the keys of the heavens and the earth: He expands the provision for whomever He wishes, and tightens it [for whomever He wishes]. Indeed He has knowledge of all things.’</a:t>
            </a:r>
          </a:p>
        </p:txBody>
      </p:sp>
      <p:sp>
        <p:nvSpPr>
          <p:cNvPr id="3" name="Text Placeholder 2"/>
          <p:cNvSpPr>
            <a:spLocks noGrp="1"/>
          </p:cNvSpPr>
          <p:nvPr>
            <p:ph type="body" sz="quarter" idx="11"/>
          </p:nvPr>
        </p:nvSpPr>
        <p:spPr/>
        <p:txBody>
          <a:bodyPr/>
          <a:lstStyle/>
          <a:p>
            <a:r>
              <a:t>Ash-Shura 42:12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شَرَعَ لَكُم مِّنَ ٱلدِّينِ مَا وَصَّىٰ بِهِۦ نُوحًا وَٱلَّذِىٓ أَوْحَيْنَآ إِلَيْكَ وَمَا وَصَّيْنَا بِهِۦٓ إِبْرَٰهِيمَ وَمُوسَىٰ وَعِيسَىٰٓ ۖ أَنْ أَقِيمُوا۟ ٱلدِّينَ وَلَا تَتَفَرَّقُوا۟ فِيهِ ۚ كَبُرَ عَلَى ٱلْمُشْرِكِينَ مَا تَدْعُوهُمْ إِلَيْهِ ۚ ٱللَّهُ يَجْتَبِىٓ إِلَيْهِ مَن يَشَآءُ وَيَهْدِىٓ إِلَيْهِ مَن يُنِيبُ</a:t>
            </a:r>
          </a:p>
          <a:p>
            <a:pPr>
              <a:lnSpc>
                <a:spcPct val="100000"/>
              </a:lnSpc>
              <a:defRPr sz="2400">
                <a:solidFill>
                  <a:srgbClr val="3E5E5C"/>
                </a:solidFill>
                <a:latin typeface="Calibri"/>
              </a:defRPr>
            </a:pPr>
            <a:r>
              <a:t>He has prescribed for you the religion which He had enjoined upon Noah and which We have [also] revealed to you, and which We had enjoined upon Abraham, Moses and Jesus, declaring, ‘Maintain the religion, and do not be divided in it.’ Hard on the polytheists is that to which you summon them. Allah chooses for it whomever He wishes, and He guides to it whomever returns penitently [to Him].</a:t>
            </a:r>
          </a:p>
        </p:txBody>
      </p:sp>
      <p:sp>
        <p:nvSpPr>
          <p:cNvPr id="3" name="Text Placeholder 2"/>
          <p:cNvSpPr>
            <a:spLocks noGrp="1"/>
          </p:cNvSpPr>
          <p:nvPr>
            <p:ph type="body" sz="quarter" idx="11"/>
          </p:nvPr>
        </p:nvSpPr>
        <p:spPr/>
        <p:txBody>
          <a:bodyPr/>
          <a:lstStyle/>
          <a:p>
            <a:r>
              <a:t>Ash-Shura 42:13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وَمَا تَفَرَّقُوٓا۟ إِلَّا مِنۢ بَعْدِ مَا جَآءَهُمُ ٱلْعِلْمُ بَغْيًۢا بَيْنَهُمْ ۚ وَلَوْلَا كَلِمَةٌ سَبَقَتْ مِن رَّبِّكَ إِلَىٰٓ أَجَلٍ مُّسَمًّى لَّقُضِىَ بَيْنَهُمْ ۚ وَإِنَّ ٱلَّذِينَ أُورِثُوا۟ ٱلْكِتَـٰبَ مِنۢ بَعْدِهِمْ لَفِى شَكٍّ مِّنْهُ مُرِيبٍ</a:t>
            </a:r>
          </a:p>
          <a:p>
            <a:pPr>
              <a:lnSpc>
                <a:spcPct val="100000"/>
              </a:lnSpc>
              <a:defRPr sz="2400">
                <a:solidFill>
                  <a:srgbClr val="3E5E5C"/>
                </a:solidFill>
                <a:latin typeface="Calibri"/>
              </a:defRPr>
            </a:pPr>
            <a:r>
              <a:t>They did not divide [into sects] except after the knowledge had come to them, out of envy among themselves; and were it not for a prior decree of your Lord [granting them reprieve] until a specified time, decision would have been made between them. Indeed those who were made heirs to the Book after them are in grave doubt concerning it.</a:t>
            </a:r>
          </a:p>
        </p:txBody>
      </p:sp>
      <p:sp>
        <p:nvSpPr>
          <p:cNvPr id="3" name="Text Placeholder 2"/>
          <p:cNvSpPr>
            <a:spLocks noGrp="1"/>
          </p:cNvSpPr>
          <p:nvPr>
            <p:ph type="body" sz="quarter" idx="11"/>
          </p:nvPr>
        </p:nvSpPr>
        <p:spPr/>
        <p:txBody>
          <a:bodyPr/>
          <a:lstStyle/>
          <a:p>
            <a:r>
              <a:t>Ash-Shura 42:14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فَلِذَٰلِكَ فَٱدْعُ ۖ وَٱسْتَقِمْ كَمَآ أُمِرْتَ ۖ وَلَا تَتَّبِعْ أَهْوَآءَهُمْ ۖ وَقُلْ ءَامَنتُ بِمَآ أَنزَلَ ٱللَّهُ مِن كِتَـٰبٍ ۖ وَأُمِرْتُ لِأَعْدِلَ بَيْنَكُمُ ۖ ٱللَّهُ رَبُّنَا وَرَبُّكُمْ ۖ لَنَآ أَعْمَـٰلُنَا وَلَكُمْ أَعْمَـٰلُكُمْ ۖ لَا حُجَّةَ بَيْنَنَا وَبَيْنَكُمُ ۖ ٱللَّهُ يَجْمَعُ بَيْنَنَا ۖ وَإِلَيْهِ ٱلْمَصِيرُ</a:t>
            </a:r>
          </a:p>
          <a:p>
            <a:pPr>
              <a:lnSpc>
                <a:spcPct val="100000"/>
              </a:lnSpc>
              <a:defRPr sz="2400">
                <a:solidFill>
                  <a:srgbClr val="3E5E5C"/>
                </a:solidFill>
                <a:latin typeface="Calibri"/>
              </a:defRPr>
            </a:pPr>
            <a:r>
              <a:t>So summon to this [unity of religion], and be steadfast, just as you have been commanded, and do not follow their desires, and say, ‘I believe in whatever Book Allah has sent down. I have been commanded to do justice among you. Allah is our Lord and your Lord. Our deeds belong to us and your deeds belong to you. There is no quarrel between us and you. Allah will bring us together and toward Him is the destination.’</a:t>
            </a:r>
          </a:p>
        </p:txBody>
      </p:sp>
      <p:sp>
        <p:nvSpPr>
          <p:cNvPr id="3" name="Text Placeholder 2"/>
          <p:cNvSpPr>
            <a:spLocks noGrp="1"/>
          </p:cNvSpPr>
          <p:nvPr>
            <p:ph type="body" sz="quarter" idx="11"/>
          </p:nvPr>
        </p:nvSpPr>
        <p:spPr/>
        <p:txBody>
          <a:bodyPr/>
          <a:lstStyle/>
          <a:p>
            <a:r>
              <a:t>Ash-Shura 42:15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يُحَآجُّونَ فِى ٱللَّهِ مِنۢ بَعْدِ مَا ٱسْتُجِيبَ لَهُۥ حُجَّتُهُمْ دَاحِضَةٌ عِندَ رَبِّهِمْ وَعَلَيْهِمْ غَضَبٌ وَلَهُمْ عَذَابٌ شَدِيدٌ</a:t>
            </a:r>
          </a:p>
          <a:p>
            <a:pPr>
              <a:lnSpc>
                <a:spcPct val="100000"/>
              </a:lnSpc>
              <a:defRPr sz="2400">
                <a:solidFill>
                  <a:srgbClr val="3E5E5C"/>
                </a:solidFill>
                <a:latin typeface="Calibri"/>
              </a:defRPr>
            </a:pPr>
            <a:r>
              <a:t>Those who argue concerning Allah, after His call has been answered, their argument stands refuted with their Lord, and upon them shall be [His] wrath, and there is a severe punishment for them.</a:t>
            </a:r>
          </a:p>
        </p:txBody>
      </p:sp>
      <p:sp>
        <p:nvSpPr>
          <p:cNvPr id="3" name="Text Placeholder 2"/>
          <p:cNvSpPr>
            <a:spLocks noGrp="1"/>
          </p:cNvSpPr>
          <p:nvPr>
            <p:ph type="body" sz="quarter" idx="11"/>
          </p:nvPr>
        </p:nvSpPr>
        <p:spPr/>
        <p:txBody>
          <a:bodyPr/>
          <a:lstStyle/>
          <a:p>
            <a:r>
              <a:t>Ash-Shura 42:16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ٱلَّذِىٓ أَنزَلَ ٱلْكِتَـٰبَ بِٱلْحَقِّ وَٱلْمِيزَانَ ۗ وَمَا يُدْرِيكَ لَعَلَّ ٱلسَّاعَةَ قَرِيبٌ</a:t>
            </a:r>
          </a:p>
          <a:p>
            <a:pPr>
              <a:lnSpc>
                <a:spcPct val="100000"/>
              </a:lnSpc>
              <a:defRPr sz="2400">
                <a:solidFill>
                  <a:srgbClr val="3E5E5C"/>
                </a:solidFill>
                <a:latin typeface="Calibri"/>
              </a:defRPr>
            </a:pPr>
            <a:r>
              <a:t>It is Allah who has sent down the Book with the truth and [He has sent down] the Balance. What do you know—maybe the Hour is near!</a:t>
            </a:r>
          </a:p>
        </p:txBody>
      </p:sp>
      <p:sp>
        <p:nvSpPr>
          <p:cNvPr id="3" name="Text Placeholder 2"/>
          <p:cNvSpPr>
            <a:spLocks noGrp="1"/>
          </p:cNvSpPr>
          <p:nvPr>
            <p:ph type="body" sz="quarter" idx="11"/>
          </p:nvPr>
        </p:nvSpPr>
        <p:spPr/>
        <p:txBody>
          <a:bodyPr/>
          <a:lstStyle/>
          <a:p>
            <a:r>
              <a:t>Ash-Shura 42:17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Ash-Shura 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يَسْتَعْجِلُ بِهَا ٱلَّذِينَ لَا يُؤْمِنُونَ بِهَا ۖ وَٱلَّذِينَ ءَامَنُوا۟ مُشْفِقُونَ مِنْهَا وَيَعْلَمُونَ أَنَّهَا ٱلْحَقُّ ۗ أَلَآ إِنَّ ٱلَّذِينَ يُمَارُونَ فِى ٱلسَّاعَةِ لَفِى ضَلَـٰلٍۭ بَعِيدٍ</a:t>
            </a:r>
          </a:p>
          <a:p>
            <a:pPr>
              <a:lnSpc>
                <a:spcPct val="100000"/>
              </a:lnSpc>
              <a:defRPr sz="2400">
                <a:solidFill>
                  <a:srgbClr val="3E5E5C"/>
                </a:solidFill>
                <a:latin typeface="Calibri"/>
              </a:defRPr>
            </a:pPr>
            <a:r>
              <a:t>Those who do not believe in it ask [you] to hasten it, but those who have faith are apprehensive of it, and know that it is true. Indeed those who are in doubt about the Hour are in extreme error!</a:t>
            </a:r>
          </a:p>
        </p:txBody>
      </p:sp>
      <p:sp>
        <p:nvSpPr>
          <p:cNvPr id="3" name="Text Placeholder 2"/>
          <p:cNvSpPr>
            <a:spLocks noGrp="1"/>
          </p:cNvSpPr>
          <p:nvPr>
            <p:ph type="body" sz="quarter" idx="11"/>
          </p:nvPr>
        </p:nvSpPr>
        <p:spPr/>
        <p:txBody>
          <a:bodyPr/>
          <a:lstStyle/>
          <a:p>
            <a:r>
              <a:t>Ash-Shura 42:18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لَطِيفٌۢ بِعِبَادِهِۦ يَرْزُقُ مَن يَشَآءُ ۖ وَهُوَ ٱلْقَوِىُّ ٱلْعَزِيزُ</a:t>
            </a:r>
          </a:p>
          <a:p>
            <a:pPr>
              <a:lnSpc>
                <a:spcPct val="100000"/>
              </a:lnSpc>
              <a:defRPr sz="2400">
                <a:solidFill>
                  <a:srgbClr val="3E5E5C"/>
                </a:solidFill>
                <a:latin typeface="Calibri"/>
              </a:defRPr>
            </a:pPr>
            <a:r>
              <a:t>Allah is all-attentive to His servants. He provides for whomever He wishes, and He is the All-strong, the All-mighty.</a:t>
            </a:r>
          </a:p>
        </p:txBody>
      </p:sp>
      <p:sp>
        <p:nvSpPr>
          <p:cNvPr id="3" name="Text Placeholder 2"/>
          <p:cNvSpPr>
            <a:spLocks noGrp="1"/>
          </p:cNvSpPr>
          <p:nvPr>
            <p:ph type="body" sz="quarter" idx="11"/>
          </p:nvPr>
        </p:nvSpPr>
        <p:spPr/>
        <p:txBody>
          <a:bodyPr/>
          <a:lstStyle/>
          <a:p>
            <a:r>
              <a:t>Ash-Shura 42:19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يُرِيدُ حَرْثَ ٱلْـَٔاخِرَةِ نَزِدْ لَهُۥ فِى حَرْثِهِۦ ۖ وَمَن كَانَ يُرِيدُ حَرْثَ ٱلدُّنْيَا نُؤْتِهِۦ مِنْهَا وَمَا لَهُۥ فِى ٱلْـَٔاخِرَةِ مِن نَّصِيبٍ</a:t>
            </a:r>
          </a:p>
          <a:p>
            <a:pPr>
              <a:lnSpc>
                <a:spcPct val="100000"/>
              </a:lnSpc>
              <a:defRPr sz="2400">
                <a:solidFill>
                  <a:srgbClr val="3E5E5C"/>
                </a:solidFill>
                <a:latin typeface="Calibri"/>
              </a:defRPr>
            </a:pPr>
            <a:r>
              <a:t>Whoever desires the tillage of the Hereafter, We will enhance for him his tillage, and whoever desires the tillage of the world, We will give it to him, but he will have no share in the Hereafter.</a:t>
            </a:r>
          </a:p>
        </p:txBody>
      </p:sp>
      <p:sp>
        <p:nvSpPr>
          <p:cNvPr id="3" name="Text Placeholder 2"/>
          <p:cNvSpPr>
            <a:spLocks noGrp="1"/>
          </p:cNvSpPr>
          <p:nvPr>
            <p:ph type="body" sz="quarter" idx="11"/>
          </p:nvPr>
        </p:nvSpPr>
        <p:spPr/>
        <p:txBody>
          <a:bodyPr/>
          <a:lstStyle/>
          <a:p>
            <a:r>
              <a:t>Ash-Shura 42:20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لَهُمْ شُرَكَـٰٓؤُا۟ شَرَعُوا۟ لَهُم مِّنَ ٱلدِّينِ مَا لَمْ يَأْذَنۢ بِهِ ٱللَّهُ ۚ وَلَوْلَا كَلِمَةُ ٱلْفَصْلِ لَقُضِىَ بَيْنَهُمْ ۗ وَإِنَّ ٱلظَّـٰلِمِينَ لَهُمْ عَذَابٌ أَلِيمٌ</a:t>
            </a:r>
          </a:p>
          <a:p>
            <a:pPr>
              <a:lnSpc>
                <a:spcPct val="100000"/>
              </a:lnSpc>
              <a:defRPr sz="2400">
                <a:solidFill>
                  <a:srgbClr val="3E5E5C"/>
                </a:solidFill>
                <a:latin typeface="Calibri"/>
              </a:defRPr>
            </a:pPr>
            <a:r>
              <a:t>Do they have deities [besides Allah] who have ordained for them a religion not permitted by Allah? Were it not for a [prior] conclusive word, judgement would have been made between them, and indeed a painful punishment awaits the wrongdoers.</a:t>
            </a:r>
          </a:p>
        </p:txBody>
      </p:sp>
      <p:sp>
        <p:nvSpPr>
          <p:cNvPr id="3" name="Text Placeholder 2"/>
          <p:cNvSpPr>
            <a:spLocks noGrp="1"/>
          </p:cNvSpPr>
          <p:nvPr>
            <p:ph type="body" sz="quarter" idx="11"/>
          </p:nvPr>
        </p:nvSpPr>
        <p:spPr/>
        <p:txBody>
          <a:bodyPr/>
          <a:lstStyle/>
          <a:p>
            <a:r>
              <a:t>Ash-Shura 42:21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تَرَى ٱلظَّـٰلِمِينَ مُشْفِقِينَ مِمَّا كَسَبُوا۟ وَهُوَ وَاقِعٌۢ بِهِمْ ۗ وَٱلَّذِينَ ءَامَنُوا۟ وَعَمِلُوا۟ ٱلصَّـٰلِحَـٰتِ فِى رَوْضَاتِ ٱلْجَنَّاتِ ۖ لَهُم مَّا يَشَآءُونَ عِندَ رَبِّهِمْ ۚ ذَٰلِكَ هُوَ ٱلْفَضْلُ ٱلْكَبِيرُ</a:t>
            </a:r>
          </a:p>
          <a:p>
            <a:pPr>
              <a:lnSpc>
                <a:spcPct val="100000"/>
              </a:lnSpc>
              <a:defRPr sz="2400">
                <a:solidFill>
                  <a:srgbClr val="3E5E5C"/>
                </a:solidFill>
                <a:latin typeface="Calibri"/>
              </a:defRPr>
            </a:pPr>
            <a:r>
              <a:t>When it is about to befall them, You will see the wrongdoers fearful because of what they have earned; but those who have faith and do righteous deeds will be in the gardens of paradise: they will have whatever they wish near their Lord. That is the mighty grace.</a:t>
            </a:r>
          </a:p>
        </p:txBody>
      </p:sp>
      <p:sp>
        <p:nvSpPr>
          <p:cNvPr id="3" name="Text Placeholder 2"/>
          <p:cNvSpPr>
            <a:spLocks noGrp="1"/>
          </p:cNvSpPr>
          <p:nvPr>
            <p:ph type="body" sz="quarter" idx="11"/>
          </p:nvPr>
        </p:nvSpPr>
        <p:spPr/>
        <p:txBody>
          <a:bodyPr/>
          <a:lstStyle/>
          <a:p>
            <a:r>
              <a:t>Ash-Shura 42:22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ذَٰلِكَ ٱلَّذِى يُبَشِّرُ ٱللَّهُ عِبَادَهُ ٱلَّذِينَ ءَامَنُوا۟ وَعَمِلُوا۟ ٱلصَّـٰلِحَـٰتِ ۗ قُل لَّآ أَسْـَٔلُكُمْ عَلَيْهِ أَجْرًا إِلَّا ٱلْمَوَدَّةَ فِى ٱلْقُرْبَىٰ ۗ وَمَن يَقْتَرِفْ حَسَنَةً نَّزِدْ لَهُۥ فِيهَا حُسْنًا ۚ إِنَّ ٱللَّهَ غَفُورٌ شَكُورٌ</a:t>
            </a:r>
          </a:p>
          <a:p>
            <a:pPr>
              <a:lnSpc>
                <a:spcPct val="100000"/>
              </a:lnSpc>
              <a:defRPr sz="2400">
                <a:solidFill>
                  <a:srgbClr val="3E5E5C"/>
                </a:solidFill>
                <a:latin typeface="Calibri"/>
              </a:defRPr>
            </a:pPr>
            <a:r>
              <a:t>Such is the good news that Allah gives to His servants who have faith and do righteous deeds! Say, ‘I do not ask you any reward for it except the love of [my] relatives.’ Whoever performs a good deed, We shall enhance its goodness for him. Indeed Allah is all-forgiving, all-appreciative.</a:t>
            </a:r>
          </a:p>
        </p:txBody>
      </p:sp>
      <p:sp>
        <p:nvSpPr>
          <p:cNvPr id="3" name="Text Placeholder 2"/>
          <p:cNvSpPr>
            <a:spLocks noGrp="1"/>
          </p:cNvSpPr>
          <p:nvPr>
            <p:ph type="body" sz="quarter" idx="11"/>
          </p:nvPr>
        </p:nvSpPr>
        <p:spPr/>
        <p:txBody>
          <a:bodyPr/>
          <a:lstStyle/>
          <a:p>
            <a:r>
              <a:t>Ash-Shura 42:23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ٱفْتَرَىٰ عَلَى ٱللَّهِ كَذِبًا ۖ فَإِن يَشَإِ ٱللَّهُ يَخْتِمْ عَلَىٰ قَلْبِكَ ۗ وَيَمْحُ ٱللَّهُ ٱلْبَـٰطِلَ وَيُحِقُّ ٱلْحَقَّ بِكَلِمَـٰتِهِۦٓ ۚ إِنَّهُۥ عَلِيمٌۢ بِذَاتِ ٱلصُّدُورِ</a:t>
            </a:r>
          </a:p>
          <a:p>
            <a:pPr>
              <a:lnSpc>
                <a:spcPct val="100000"/>
              </a:lnSpc>
              <a:defRPr sz="2400">
                <a:solidFill>
                  <a:srgbClr val="3E5E5C"/>
                </a:solidFill>
                <a:latin typeface="Calibri"/>
              </a:defRPr>
            </a:pPr>
            <a:r>
              <a:t>Do they say, ‘He has fabricated a lie against Allah’? If so, should Allah wish He would set a seal on your heart, and Allah will efface the falsehood and confirm the truth with His words. Indeed He knows well what is in the breasts.</a:t>
            </a:r>
          </a:p>
        </p:txBody>
      </p:sp>
      <p:sp>
        <p:nvSpPr>
          <p:cNvPr id="3" name="Text Placeholder 2"/>
          <p:cNvSpPr>
            <a:spLocks noGrp="1"/>
          </p:cNvSpPr>
          <p:nvPr>
            <p:ph type="body" sz="quarter" idx="11"/>
          </p:nvPr>
        </p:nvSpPr>
        <p:spPr/>
        <p:txBody>
          <a:bodyPr/>
          <a:lstStyle/>
          <a:p>
            <a:r>
              <a:t>Ash-Shura 42:24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يَقْبَلُ ٱلتَّوْبَةَ عَنْ عِبَادِهِۦ وَيَعْفُوا۟ عَنِ ٱلسَّيِّـَٔاتِ وَيَعْلَمُ مَا تَفْعَلُونَ</a:t>
            </a:r>
          </a:p>
          <a:p>
            <a:pPr>
              <a:lnSpc>
                <a:spcPct val="100000"/>
              </a:lnSpc>
              <a:defRPr sz="2400">
                <a:solidFill>
                  <a:srgbClr val="3E5E5C"/>
                </a:solidFill>
                <a:latin typeface="Calibri"/>
              </a:defRPr>
            </a:pPr>
            <a:r>
              <a:t>It is He who accepts the repentance of His servants, and excuses their misdeeds and knows what you do.</a:t>
            </a:r>
          </a:p>
        </p:txBody>
      </p:sp>
      <p:sp>
        <p:nvSpPr>
          <p:cNvPr id="3" name="Text Placeholder 2"/>
          <p:cNvSpPr>
            <a:spLocks noGrp="1"/>
          </p:cNvSpPr>
          <p:nvPr>
            <p:ph type="body" sz="quarter" idx="11"/>
          </p:nvPr>
        </p:nvSpPr>
        <p:spPr/>
        <p:txBody>
          <a:bodyPr/>
          <a:lstStyle/>
          <a:p>
            <a:r>
              <a:t>Ash-Shura 42:25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وَيَسْتَجِيبُ ٱلَّذِينَ ءَامَنُوا۟ وَعَمِلُوا۟ ٱلصَّـٰلِحَـٰتِ وَيَزِيدُهُم مِّن فَضْلِهِۦ ۚ وَٱلْكَـٰفِرُونَ لَهُمْ عَذَابٌ شَدِيدٌ</a:t>
            </a:r>
          </a:p>
          <a:p>
            <a:pPr>
              <a:lnSpc>
                <a:spcPct val="100000"/>
              </a:lnSpc>
              <a:defRPr sz="2400">
                <a:solidFill>
                  <a:srgbClr val="3E5E5C"/>
                </a:solidFill>
                <a:latin typeface="Calibri"/>
              </a:defRPr>
            </a:pPr>
            <a:r>
              <a:t>He answers [the supplications of] those who have faith and do righteous deeds and enhances them out of His grace. But as for the faithless, there is a severe punishment for them.</a:t>
            </a:r>
          </a:p>
        </p:txBody>
      </p:sp>
      <p:sp>
        <p:nvSpPr>
          <p:cNvPr id="3" name="Text Placeholder 2"/>
          <p:cNvSpPr>
            <a:spLocks noGrp="1"/>
          </p:cNvSpPr>
          <p:nvPr>
            <p:ph type="body" sz="quarter" idx="11"/>
          </p:nvPr>
        </p:nvSpPr>
        <p:spPr/>
        <p:txBody>
          <a:bodyPr/>
          <a:lstStyle/>
          <a:p>
            <a:r>
              <a:t>Ash-Shura 42:26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بَسَطَ ٱللَّهُ ٱلرِّزْقَ لِعِبَادِهِۦ لَبَغَوْا۟ فِى ٱلْأَرْضِ وَلَـٰكِن يُنَزِّلُ بِقَدَرٍ مَّا يَشَآءُ ۚ إِنَّهُۥ بِعِبَادِهِۦ خَبِيرٌۢ بَصِيرٌ</a:t>
            </a:r>
          </a:p>
          <a:p>
            <a:pPr>
              <a:lnSpc>
                <a:spcPct val="100000"/>
              </a:lnSpc>
              <a:defRPr sz="2400">
                <a:solidFill>
                  <a:srgbClr val="3E5E5C"/>
                </a:solidFill>
                <a:latin typeface="Calibri"/>
              </a:defRPr>
            </a:pPr>
            <a:r>
              <a:t>Were Allah to expand the provision for [all] His servants, they would surely create havoc on the earth. But He sends down in a [precise] measure whatever He wishes. Indeed, He is all-aware, all-seeing about His servants.</a:t>
            </a:r>
          </a:p>
        </p:txBody>
      </p:sp>
      <p:sp>
        <p:nvSpPr>
          <p:cNvPr id="3" name="Text Placeholder 2"/>
          <p:cNvSpPr>
            <a:spLocks noGrp="1"/>
          </p:cNvSpPr>
          <p:nvPr>
            <p:ph type="body" sz="quarter" idx="11"/>
          </p:nvPr>
        </p:nvSpPr>
        <p:spPr/>
        <p:txBody>
          <a:bodyPr/>
          <a:lstStyle/>
          <a:p>
            <a:r>
              <a:t>Ash-Shura 42:27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حمٓ</a:t>
            </a:r>
          </a:p>
          <a:p>
            <a:pPr>
              <a:lnSpc>
                <a:spcPct val="100000"/>
              </a:lnSpc>
              <a:defRPr sz="2400">
                <a:solidFill>
                  <a:srgbClr val="3E5E5C"/>
                </a:solidFill>
                <a:latin typeface="Calibri"/>
              </a:defRPr>
            </a:pPr>
            <a:r>
              <a:t>Ha, Meem,</a:t>
            </a:r>
          </a:p>
        </p:txBody>
      </p:sp>
      <p:sp>
        <p:nvSpPr>
          <p:cNvPr id="3" name="Text Placeholder 2"/>
          <p:cNvSpPr>
            <a:spLocks noGrp="1"/>
          </p:cNvSpPr>
          <p:nvPr>
            <p:ph type="body" sz="quarter" idx="11"/>
          </p:nvPr>
        </p:nvSpPr>
        <p:spPr/>
        <p:txBody>
          <a:bodyPr/>
          <a:lstStyle/>
          <a:p>
            <a:r>
              <a:t>Ash-Shura 42:1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يُنَزِّلُ ٱلْغَيْثَ مِنۢ بَعْدِ مَا قَنَطُوا۟ وَيَنشُرُ رَحْمَتَهُۥ ۚ وَهُوَ ٱلْوَلِىُّ ٱلْحَمِيدُ</a:t>
            </a:r>
          </a:p>
          <a:p>
            <a:pPr>
              <a:lnSpc>
                <a:spcPct val="100000"/>
              </a:lnSpc>
              <a:defRPr sz="2400">
                <a:solidFill>
                  <a:srgbClr val="3E5E5C"/>
                </a:solidFill>
                <a:latin typeface="Calibri"/>
              </a:defRPr>
            </a:pPr>
            <a:r>
              <a:t>It is He who sends down the rain after they have been despondent, and unfolds His mercy, and He is the Guardian, the All-laudable.</a:t>
            </a:r>
          </a:p>
        </p:txBody>
      </p:sp>
      <p:sp>
        <p:nvSpPr>
          <p:cNvPr id="3" name="Text Placeholder 2"/>
          <p:cNvSpPr>
            <a:spLocks noGrp="1"/>
          </p:cNvSpPr>
          <p:nvPr>
            <p:ph type="body" sz="quarter" idx="11"/>
          </p:nvPr>
        </p:nvSpPr>
        <p:spPr/>
        <p:txBody>
          <a:bodyPr/>
          <a:lstStyle/>
          <a:p>
            <a:r>
              <a:t>Ash-Shura 42:28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ءَايَـٰتِهِۦ خَلْقُ ٱلسَّمَـٰوَٰتِ وَٱلْأَرْضِ وَمَا بَثَّ فِيهِمَا مِن دَآبَّةٍ ۚ وَهُوَ عَلَىٰ جَمْعِهِمْ إِذَا يَشَآءُ قَدِيرٌ</a:t>
            </a:r>
          </a:p>
          <a:p>
            <a:pPr>
              <a:lnSpc>
                <a:spcPct val="100000"/>
              </a:lnSpc>
              <a:defRPr sz="2400">
                <a:solidFill>
                  <a:srgbClr val="3E5E5C"/>
                </a:solidFill>
                <a:latin typeface="Calibri"/>
              </a:defRPr>
            </a:pPr>
            <a:r>
              <a:t>Among His signs is the creation of the heavens and the earth and whatever creatures He has scattered in them, and He is able to gather them whenever He wishes.</a:t>
            </a:r>
          </a:p>
        </p:txBody>
      </p:sp>
      <p:sp>
        <p:nvSpPr>
          <p:cNvPr id="3" name="Text Placeholder 2"/>
          <p:cNvSpPr>
            <a:spLocks noGrp="1"/>
          </p:cNvSpPr>
          <p:nvPr>
            <p:ph type="body" sz="quarter" idx="11"/>
          </p:nvPr>
        </p:nvSpPr>
        <p:spPr/>
        <p:txBody>
          <a:bodyPr/>
          <a:lstStyle/>
          <a:p>
            <a:r>
              <a:t>Ash-Shura 42:29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أَصَـٰبَكُم مِّن مُّصِيبَةٍ فَبِمَا كَسَبَتْ أَيْدِيكُمْ وَيَعْفُوا۟ عَن كَثِيرٍ</a:t>
            </a:r>
          </a:p>
          <a:p>
            <a:pPr>
              <a:lnSpc>
                <a:spcPct val="100000"/>
              </a:lnSpc>
              <a:defRPr sz="2400">
                <a:solidFill>
                  <a:srgbClr val="3E5E5C"/>
                </a:solidFill>
                <a:latin typeface="Calibri"/>
              </a:defRPr>
            </a:pPr>
            <a:r>
              <a:t>Whatever affliction that may visit you is because of what your hands have earned, and He excuses many [an offense of yours].</a:t>
            </a:r>
          </a:p>
        </p:txBody>
      </p:sp>
      <p:sp>
        <p:nvSpPr>
          <p:cNvPr id="3" name="Text Placeholder 2"/>
          <p:cNvSpPr>
            <a:spLocks noGrp="1"/>
          </p:cNvSpPr>
          <p:nvPr>
            <p:ph type="body" sz="quarter" idx="11"/>
          </p:nvPr>
        </p:nvSpPr>
        <p:spPr/>
        <p:txBody>
          <a:bodyPr/>
          <a:lstStyle/>
          <a:p>
            <a:r>
              <a:t>Ash-Shura 42:30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أَنتُم بِمُعْجِزِينَ فِى ٱلْأَرْضِ ۖ وَمَا لَكُم مِّن دُونِ ٱللَّهِ مِن وَلِىٍّ وَلَا نَصِيرٍ</a:t>
            </a:r>
          </a:p>
          <a:p>
            <a:pPr>
              <a:lnSpc>
                <a:spcPct val="100000"/>
              </a:lnSpc>
              <a:defRPr sz="2400">
                <a:solidFill>
                  <a:srgbClr val="3E5E5C"/>
                </a:solidFill>
                <a:latin typeface="Calibri"/>
              </a:defRPr>
            </a:pPr>
            <a:r>
              <a:t>You cannot frustrate [Allah] on the earth, and you do not have besides Allah any guardian or helper.</a:t>
            </a:r>
          </a:p>
        </p:txBody>
      </p:sp>
      <p:sp>
        <p:nvSpPr>
          <p:cNvPr id="3" name="Text Placeholder 2"/>
          <p:cNvSpPr>
            <a:spLocks noGrp="1"/>
          </p:cNvSpPr>
          <p:nvPr>
            <p:ph type="body" sz="quarter" idx="11"/>
          </p:nvPr>
        </p:nvSpPr>
        <p:spPr/>
        <p:txBody>
          <a:bodyPr/>
          <a:lstStyle/>
          <a:p>
            <a:r>
              <a:t>Ash-Shura 42:31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ءَايَـٰتِهِ ٱلْجَوَارِ فِى ٱلْبَحْرِ كَٱلْأَعْلَـٰمِ</a:t>
            </a:r>
          </a:p>
          <a:p>
            <a:pPr>
              <a:lnSpc>
                <a:spcPct val="100000"/>
              </a:lnSpc>
              <a:defRPr sz="2400">
                <a:solidFill>
                  <a:srgbClr val="3E5E5C"/>
                </a:solidFill>
                <a:latin typeface="Calibri"/>
              </a:defRPr>
            </a:pPr>
            <a:r>
              <a:t>Among His signs are the ships [that run] on the sea [appearing] like landmarks.</a:t>
            </a:r>
          </a:p>
        </p:txBody>
      </p:sp>
      <p:sp>
        <p:nvSpPr>
          <p:cNvPr id="3" name="Text Placeholder 2"/>
          <p:cNvSpPr>
            <a:spLocks noGrp="1"/>
          </p:cNvSpPr>
          <p:nvPr>
            <p:ph type="body" sz="quarter" idx="11"/>
          </p:nvPr>
        </p:nvSpPr>
        <p:spPr/>
        <p:txBody>
          <a:bodyPr/>
          <a:lstStyle/>
          <a:p>
            <a:r>
              <a:t>Ash-Shura 42:32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يَشَأْ يُسْكِنِ ٱلرِّيحَ فَيَظْلَلْنَ رَوَاكِدَ عَلَىٰ ظَهْرِهِۦٓ ۚ إِنَّ فِى ذَٰلِكَ لَـَٔايَـٰتٍ لِّكُلِّ صَبَّارٍ شَكُورٍ</a:t>
            </a:r>
          </a:p>
          <a:p>
            <a:pPr>
              <a:lnSpc>
                <a:spcPct val="100000"/>
              </a:lnSpc>
              <a:defRPr sz="2400">
                <a:solidFill>
                  <a:srgbClr val="3E5E5C"/>
                </a:solidFill>
                <a:latin typeface="Calibri"/>
              </a:defRPr>
            </a:pPr>
            <a:r>
              <a:t>If He wishes He stills the wind, whereat they remain standstill on its surface. There are indeed signs in that for every patient and grateful [servant].</a:t>
            </a:r>
          </a:p>
        </p:txBody>
      </p:sp>
      <p:sp>
        <p:nvSpPr>
          <p:cNvPr id="3" name="Text Placeholder 2"/>
          <p:cNvSpPr>
            <a:spLocks noGrp="1"/>
          </p:cNvSpPr>
          <p:nvPr>
            <p:ph type="body" sz="quarter" idx="11"/>
          </p:nvPr>
        </p:nvSpPr>
        <p:spPr/>
        <p:txBody>
          <a:bodyPr/>
          <a:lstStyle/>
          <a:p>
            <a:r>
              <a:t>Ash-Shura 42:33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يُوبِقْهُنَّ بِمَا كَسَبُوا۟ وَيَعْفُ عَن كَثِيرٍ</a:t>
            </a:r>
          </a:p>
          <a:p>
            <a:pPr>
              <a:lnSpc>
                <a:spcPct val="100000"/>
              </a:lnSpc>
              <a:defRPr sz="2400">
                <a:solidFill>
                  <a:srgbClr val="3E5E5C"/>
                </a:solidFill>
                <a:latin typeface="Calibri"/>
              </a:defRPr>
            </a:pPr>
            <a:r>
              <a:t>Or He wrecks them because of what they have earned, and He excuses many [an offense].</a:t>
            </a:r>
          </a:p>
        </p:txBody>
      </p:sp>
      <p:sp>
        <p:nvSpPr>
          <p:cNvPr id="3" name="Text Placeholder 2"/>
          <p:cNvSpPr>
            <a:spLocks noGrp="1"/>
          </p:cNvSpPr>
          <p:nvPr>
            <p:ph type="body" sz="quarter" idx="11"/>
          </p:nvPr>
        </p:nvSpPr>
        <p:spPr/>
        <p:txBody>
          <a:bodyPr/>
          <a:lstStyle/>
          <a:p>
            <a:r>
              <a:t>Ash-Shura 42:34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وَيَعْلَمَ ٱلَّذِينَ يُجَـٰدِلُونَ فِىٓ ءَايَـٰتِنَا مَا لَهُم مِّن مَّحِيصٍ</a:t>
            </a:r>
          </a:p>
          <a:p>
            <a:pPr>
              <a:lnSpc>
                <a:spcPct val="100000"/>
              </a:lnSpc>
              <a:defRPr sz="2400">
                <a:solidFill>
                  <a:srgbClr val="3E5E5C"/>
                </a:solidFill>
                <a:latin typeface="Calibri"/>
              </a:defRPr>
            </a:pPr>
            <a:r>
              <a:t>Let those who dispute Our signs know that there is no escape for them.</a:t>
            </a:r>
          </a:p>
        </p:txBody>
      </p:sp>
      <p:sp>
        <p:nvSpPr>
          <p:cNvPr id="3" name="Text Placeholder 2"/>
          <p:cNvSpPr>
            <a:spLocks noGrp="1"/>
          </p:cNvSpPr>
          <p:nvPr>
            <p:ph type="body" sz="quarter" idx="11"/>
          </p:nvPr>
        </p:nvSpPr>
        <p:spPr/>
        <p:txBody>
          <a:bodyPr/>
          <a:lstStyle/>
          <a:p>
            <a:r>
              <a:t>Ash-Shura 42:35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أُوتِيتُم مِّن شَىْءٍ فَمَتَـٰعُ ٱلْحَيَوٰةِ ٱلدُّنْيَا ۖ وَمَا عِندَ ٱللَّهِ خَيْرٌ وَأَبْقَىٰ لِلَّذِينَ ءَامَنُوا۟ وَعَلَىٰ رَبِّهِمْ يَتَوَكَّلُونَ</a:t>
            </a:r>
          </a:p>
          <a:p>
            <a:pPr>
              <a:lnSpc>
                <a:spcPct val="100000"/>
              </a:lnSpc>
              <a:defRPr sz="2400">
                <a:solidFill>
                  <a:srgbClr val="3E5E5C"/>
                </a:solidFill>
                <a:latin typeface="Calibri"/>
              </a:defRPr>
            </a:pPr>
            <a:r>
              <a:t>Whatever you have been given are the wares of the life of this world, but what is with Allah is better and more lasting for those who have faith and who put their trust in their Lord</a:t>
            </a:r>
          </a:p>
        </p:txBody>
      </p:sp>
      <p:sp>
        <p:nvSpPr>
          <p:cNvPr id="3" name="Text Placeholder 2"/>
          <p:cNvSpPr>
            <a:spLocks noGrp="1"/>
          </p:cNvSpPr>
          <p:nvPr>
            <p:ph type="body" sz="quarter" idx="11"/>
          </p:nvPr>
        </p:nvSpPr>
        <p:spPr/>
        <p:txBody>
          <a:bodyPr/>
          <a:lstStyle/>
          <a:p>
            <a:r>
              <a:t>Ash-Shura 42:36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يَجْتَنِبُونَ كَبَـٰٓئِرَ ٱلْإِثْمِ وَٱلْفَوَٰحِشَ وَإِذَا مَا غَضِبُوا۟ هُمْ يَغْفِرُونَ</a:t>
            </a:r>
          </a:p>
          <a:p>
            <a:pPr>
              <a:lnSpc>
                <a:spcPct val="100000"/>
              </a:lnSpc>
              <a:defRPr sz="2400">
                <a:solidFill>
                  <a:srgbClr val="3E5E5C"/>
                </a:solidFill>
                <a:latin typeface="Calibri"/>
              </a:defRPr>
            </a:pPr>
            <a:r>
              <a:t>—those who avoid major sins and indecencies, and forgive when angered;</a:t>
            </a:r>
          </a:p>
        </p:txBody>
      </p:sp>
      <p:sp>
        <p:nvSpPr>
          <p:cNvPr id="3" name="Text Placeholder 2"/>
          <p:cNvSpPr>
            <a:spLocks noGrp="1"/>
          </p:cNvSpPr>
          <p:nvPr>
            <p:ph type="body" sz="quarter" idx="11"/>
          </p:nvPr>
        </p:nvSpPr>
        <p:spPr/>
        <p:txBody>
          <a:bodyPr/>
          <a:lstStyle/>
          <a:p>
            <a:r>
              <a:t>Ash-Shura 42:37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عٓسٓقٓ</a:t>
            </a:r>
          </a:p>
          <a:p>
            <a:pPr>
              <a:lnSpc>
                <a:spcPct val="100000"/>
              </a:lnSpc>
              <a:defRPr sz="2400">
                <a:solidFill>
                  <a:srgbClr val="3E5E5C"/>
                </a:solidFill>
                <a:latin typeface="Calibri"/>
              </a:defRPr>
            </a:pPr>
            <a:r>
              <a:t>‘Ayn, Seen, Qaf.</a:t>
            </a:r>
          </a:p>
        </p:txBody>
      </p:sp>
      <p:sp>
        <p:nvSpPr>
          <p:cNvPr id="3" name="Text Placeholder 2"/>
          <p:cNvSpPr>
            <a:spLocks noGrp="1"/>
          </p:cNvSpPr>
          <p:nvPr>
            <p:ph type="body" sz="quarter" idx="11"/>
          </p:nvPr>
        </p:nvSpPr>
        <p:spPr/>
        <p:txBody>
          <a:bodyPr/>
          <a:lstStyle/>
          <a:p>
            <a:r>
              <a:t>Ash-Shura 42:2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ٱسْتَجَابُوا۟ لِرَبِّهِمْ وَأَقَامُوا۟ ٱلصَّلَوٰةَ وَأَمْرُهُمْ شُورَىٰ بَيْنَهُمْ وَمِمَّا رَزَقْنَـٰهُمْ يُنفِقُونَ</a:t>
            </a:r>
          </a:p>
          <a:p>
            <a:pPr>
              <a:lnSpc>
                <a:spcPct val="100000"/>
              </a:lnSpc>
              <a:defRPr sz="2400">
                <a:solidFill>
                  <a:srgbClr val="3E5E5C"/>
                </a:solidFill>
                <a:latin typeface="Calibri"/>
              </a:defRPr>
            </a:pPr>
            <a:r>
              <a:t>those who answer their Lord, maintain the prayer, and [conduct] their affairs by counsel among themselves, and they spend out of what We have provided them;</a:t>
            </a:r>
          </a:p>
        </p:txBody>
      </p:sp>
      <p:sp>
        <p:nvSpPr>
          <p:cNvPr id="3" name="Text Placeholder 2"/>
          <p:cNvSpPr>
            <a:spLocks noGrp="1"/>
          </p:cNvSpPr>
          <p:nvPr>
            <p:ph type="body" sz="quarter" idx="11"/>
          </p:nvPr>
        </p:nvSpPr>
        <p:spPr/>
        <p:txBody>
          <a:bodyPr/>
          <a:lstStyle/>
          <a:p>
            <a:r>
              <a:t>Ash-Shura 42:38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إِذَآ أَصَابَهُمُ ٱلْبَغْىُ هُمْ يَنتَصِرُونَ</a:t>
            </a:r>
          </a:p>
          <a:p>
            <a:pPr>
              <a:lnSpc>
                <a:spcPct val="100000"/>
              </a:lnSpc>
              <a:defRPr sz="2400">
                <a:solidFill>
                  <a:srgbClr val="3E5E5C"/>
                </a:solidFill>
                <a:latin typeface="Calibri"/>
              </a:defRPr>
            </a:pPr>
            <a:r>
              <a:t>those who, when afflicted by oppression, defend themselves.</a:t>
            </a:r>
          </a:p>
        </p:txBody>
      </p:sp>
      <p:sp>
        <p:nvSpPr>
          <p:cNvPr id="3" name="Text Placeholder 2"/>
          <p:cNvSpPr>
            <a:spLocks noGrp="1"/>
          </p:cNvSpPr>
          <p:nvPr>
            <p:ph type="body" sz="quarter" idx="11"/>
          </p:nvPr>
        </p:nvSpPr>
        <p:spPr/>
        <p:txBody>
          <a:bodyPr/>
          <a:lstStyle/>
          <a:p>
            <a:r>
              <a:t>Ash-Shura 42:39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وَجَزَٰٓؤُا۟ سَيِّئَةٍ سَيِّئَةٌ مِّثْلُهَا ۖ فَمَنْ عَفَا وَأَصْلَحَ فَأَجْرُهُۥ عَلَى ٱللَّهِ ۚ إِنَّهُۥ لَا يُحِبُّ ٱلظَّـٰلِمِينَ</a:t>
            </a:r>
          </a:p>
          <a:p>
            <a:pPr>
              <a:lnSpc>
                <a:spcPct val="100000"/>
              </a:lnSpc>
              <a:defRPr sz="2400">
                <a:solidFill>
                  <a:srgbClr val="3E5E5C"/>
                </a:solidFill>
                <a:latin typeface="Calibri"/>
              </a:defRPr>
            </a:pPr>
            <a:r>
              <a:t>The requital of evil is an evil like it, so whoever excuses and conciliates, his reward lies with Allah. Indeed, He does not like the wrongdoers.</a:t>
            </a:r>
          </a:p>
        </p:txBody>
      </p:sp>
      <p:sp>
        <p:nvSpPr>
          <p:cNvPr id="3" name="Text Placeholder 2"/>
          <p:cNvSpPr>
            <a:spLocks noGrp="1"/>
          </p:cNvSpPr>
          <p:nvPr>
            <p:ph type="body" sz="quarter" idx="11"/>
          </p:nvPr>
        </p:nvSpPr>
        <p:spPr/>
        <p:txBody>
          <a:bodyPr/>
          <a:lstStyle/>
          <a:p>
            <a:r>
              <a:t>Ash-Shura 42:40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وَلَمَنِ ٱنتَصَرَ بَعْدَ ظُلْمِهِۦ فَأُو۟لَـٰٓئِكَ مَا عَلَيْهِم مِّن سَبِيلٍ</a:t>
            </a:r>
          </a:p>
          <a:p>
            <a:pPr>
              <a:lnSpc>
                <a:spcPct val="100000"/>
              </a:lnSpc>
              <a:defRPr sz="2400">
                <a:solidFill>
                  <a:srgbClr val="3E5E5C"/>
                </a:solidFill>
                <a:latin typeface="Calibri"/>
              </a:defRPr>
            </a:pPr>
            <a:r>
              <a:t>As for those who retaliate after being wronged, there is no ground for action against them.</a:t>
            </a:r>
          </a:p>
        </p:txBody>
      </p:sp>
      <p:sp>
        <p:nvSpPr>
          <p:cNvPr id="3" name="Text Placeholder 2"/>
          <p:cNvSpPr>
            <a:spLocks noGrp="1"/>
          </p:cNvSpPr>
          <p:nvPr>
            <p:ph type="body" sz="quarter" idx="11"/>
          </p:nvPr>
        </p:nvSpPr>
        <p:spPr/>
        <p:txBody>
          <a:bodyPr/>
          <a:lstStyle/>
          <a:p>
            <a:r>
              <a:t>Ash-Shura 42:41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ٱلسَّبِيلُ عَلَى ٱلَّذِينَ يَظْلِمُونَ ٱلنَّاسَ وَيَبْغُونَ فِى ٱلْأَرْضِ بِغَيْرِ ٱلْحَقِّ ۚ أُو۟لَـٰٓئِكَ لَهُمْ عَذَابٌ أَلِيمٌ</a:t>
            </a:r>
          </a:p>
          <a:p>
            <a:pPr>
              <a:lnSpc>
                <a:spcPct val="100000"/>
              </a:lnSpc>
              <a:defRPr sz="2400">
                <a:solidFill>
                  <a:srgbClr val="3E5E5C"/>
                </a:solidFill>
                <a:latin typeface="Calibri"/>
              </a:defRPr>
            </a:pPr>
            <a:r>
              <a:t>The ground for action is only against those who oppress the people and commit tyranny in the land in violation of justice. For such there will be a painful punishment.</a:t>
            </a:r>
          </a:p>
        </p:txBody>
      </p:sp>
      <p:sp>
        <p:nvSpPr>
          <p:cNvPr id="3" name="Text Placeholder 2"/>
          <p:cNvSpPr>
            <a:spLocks noGrp="1"/>
          </p:cNvSpPr>
          <p:nvPr>
            <p:ph type="body" sz="quarter" idx="11"/>
          </p:nvPr>
        </p:nvSpPr>
        <p:spPr/>
        <p:txBody>
          <a:bodyPr/>
          <a:lstStyle/>
          <a:p>
            <a:r>
              <a:t>Ash-Shura 42:42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وَلَمَن صَبَرَ وَغَفَرَ إِنَّ ذَٰلِكَ لَمِنْ عَزْمِ ٱلْأُمُورِ</a:t>
            </a:r>
          </a:p>
          <a:p>
            <a:pPr>
              <a:lnSpc>
                <a:spcPct val="100000"/>
              </a:lnSpc>
              <a:defRPr sz="2400">
                <a:solidFill>
                  <a:srgbClr val="3E5E5C"/>
                </a:solidFill>
                <a:latin typeface="Calibri"/>
              </a:defRPr>
            </a:pPr>
            <a:r>
              <a:t>As for someone who endures patiently and forgives—that is indeed the steadiest of courses.</a:t>
            </a:r>
          </a:p>
        </p:txBody>
      </p:sp>
      <p:sp>
        <p:nvSpPr>
          <p:cNvPr id="3" name="Text Placeholder 2"/>
          <p:cNvSpPr>
            <a:spLocks noGrp="1"/>
          </p:cNvSpPr>
          <p:nvPr>
            <p:ph type="body" sz="quarter" idx="11"/>
          </p:nvPr>
        </p:nvSpPr>
        <p:spPr/>
        <p:txBody>
          <a:bodyPr/>
          <a:lstStyle/>
          <a:p>
            <a:r>
              <a:t>Ash-Shura 42:43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يُضْلِلِ ٱللَّهُ فَمَا لَهُۥ مِن وَلِىٍّ مِّنۢ بَعْدِهِۦ ۗ وَتَرَى ٱلظَّـٰلِمِينَ لَمَّا رَأَوُا۟ ٱلْعَذَابَ يَقُولُونَ هَلْ إِلَىٰ مَرَدٍّ مِّن سَبِيلٍ</a:t>
            </a:r>
          </a:p>
          <a:p>
            <a:pPr>
              <a:lnSpc>
                <a:spcPct val="100000"/>
              </a:lnSpc>
              <a:defRPr sz="2400">
                <a:solidFill>
                  <a:srgbClr val="3E5E5C"/>
                </a:solidFill>
                <a:latin typeface="Calibri"/>
              </a:defRPr>
            </a:pPr>
            <a:r>
              <a:t>Those whom Allah leads astray have no guardian apart from Him. You will see the wrongdoers, when they sight the punishment, saying, ‘Is there any way for a retreat?’</a:t>
            </a:r>
          </a:p>
        </p:txBody>
      </p:sp>
      <p:sp>
        <p:nvSpPr>
          <p:cNvPr id="3" name="Text Placeholder 2"/>
          <p:cNvSpPr>
            <a:spLocks noGrp="1"/>
          </p:cNvSpPr>
          <p:nvPr>
            <p:ph type="body" sz="quarter" idx="11"/>
          </p:nvPr>
        </p:nvSpPr>
        <p:spPr/>
        <p:txBody>
          <a:bodyPr/>
          <a:lstStyle/>
          <a:p>
            <a:r>
              <a:t>Ash-Shura 42:44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وَتَرَىٰهُمْ يُعْرَضُونَ عَلَيْهَا خَـٰشِعِينَ مِنَ ٱلذُّلِّ يَنظُرُونَ مِن طَرْفٍ خَفِىٍّ ۗ وَقَالَ ٱلَّذِينَ ءَامَنُوٓا۟ إِنَّ ٱلْخَـٰسِرِينَ ٱلَّذِينَ خَسِرُوٓا۟ أَنفُسَهُمْ وَأَهْلِيهِمْ يَوْمَ ٱلْقِيَـٰمَةِ ۗ أَلَآ إِنَّ ٱلظَّـٰلِمِينَ فِى عَذَابٍ مُّقِيمٍ</a:t>
            </a:r>
          </a:p>
          <a:p>
            <a:pPr>
              <a:lnSpc>
                <a:spcPct val="100000"/>
              </a:lnSpc>
              <a:defRPr sz="2400">
                <a:solidFill>
                  <a:srgbClr val="3E5E5C"/>
                </a:solidFill>
                <a:latin typeface="Calibri"/>
              </a:defRPr>
            </a:pPr>
            <a:r>
              <a:t>You will see them being exposed to it, humbled by abasement, furtively looking askance. The faithful will say, ‘Indeed the losers are those who have ruined themselves and their families on the Day of Resurrection. Indeed, the wrongdoers will abide in lasting punishment.</a:t>
            </a:r>
          </a:p>
        </p:txBody>
      </p:sp>
      <p:sp>
        <p:nvSpPr>
          <p:cNvPr id="3" name="Text Placeholder 2"/>
          <p:cNvSpPr>
            <a:spLocks noGrp="1"/>
          </p:cNvSpPr>
          <p:nvPr>
            <p:ph type="body" sz="quarter" idx="11"/>
          </p:nvPr>
        </p:nvSpPr>
        <p:spPr/>
        <p:txBody>
          <a:bodyPr/>
          <a:lstStyle/>
          <a:p>
            <a:r>
              <a:t>Ash-Shura 42:45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لَهُم مِّنْ أَوْلِيَآءَ يَنصُرُونَهُم مِّن دُونِ ٱللَّهِ ۗ وَمَن يُضْلِلِ ٱللَّهُ فَمَا لَهُۥ مِن سَبِيلٍ</a:t>
            </a:r>
          </a:p>
          <a:p>
            <a:pPr>
              <a:lnSpc>
                <a:spcPct val="100000"/>
              </a:lnSpc>
              <a:defRPr sz="2400">
                <a:solidFill>
                  <a:srgbClr val="3E5E5C"/>
                </a:solidFill>
                <a:latin typeface="Calibri"/>
              </a:defRPr>
            </a:pPr>
            <a:r>
              <a:t>They have no awliya to help them besides Allah. There is no way out for those whom Allah leads astray.’</a:t>
            </a:r>
          </a:p>
        </p:txBody>
      </p:sp>
      <p:sp>
        <p:nvSpPr>
          <p:cNvPr id="3" name="Text Placeholder 2"/>
          <p:cNvSpPr>
            <a:spLocks noGrp="1"/>
          </p:cNvSpPr>
          <p:nvPr>
            <p:ph type="body" sz="quarter" idx="11"/>
          </p:nvPr>
        </p:nvSpPr>
        <p:spPr/>
        <p:txBody>
          <a:bodyPr/>
          <a:lstStyle/>
          <a:p>
            <a:r>
              <a:t>Ash-Shura 42:46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ٱسْتَجِيبُوا۟ لِرَبِّكُم مِّن قَبْلِ أَن يَأْتِىَ يَوْمٌ لَّا مَرَدَّ لَهُۥ مِنَ ٱللَّهِ ۚ مَا لَكُم مِّن مَّلْجَإٍ يَوْمَئِذٍ وَمَا لَكُم مِّن نَّكِيرٍ</a:t>
            </a:r>
          </a:p>
          <a:p>
            <a:pPr>
              <a:lnSpc>
                <a:spcPct val="100000"/>
              </a:lnSpc>
              <a:defRPr sz="2400">
                <a:solidFill>
                  <a:srgbClr val="3E5E5C"/>
                </a:solidFill>
                <a:latin typeface="Calibri"/>
              </a:defRPr>
            </a:pPr>
            <a:r>
              <a:t>Respond to your Lord before there comes a day for which there will be no revoking from Allah. On that day you will have no refuge, nor will you have [any chance for] denial [of your sins].</a:t>
            </a:r>
          </a:p>
        </p:txBody>
      </p:sp>
      <p:sp>
        <p:nvSpPr>
          <p:cNvPr id="3" name="Text Placeholder 2"/>
          <p:cNvSpPr>
            <a:spLocks noGrp="1"/>
          </p:cNvSpPr>
          <p:nvPr>
            <p:ph type="body" sz="quarter" idx="11"/>
          </p:nvPr>
        </p:nvSpPr>
        <p:spPr/>
        <p:txBody>
          <a:bodyPr/>
          <a:lstStyle/>
          <a:p>
            <a:r>
              <a:t>Ash-Shura 42:47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كَذَٰلِكَ يُوحِىٓ إِلَيْكَ وَإِلَى ٱلَّذِينَ مِن قَبْلِكَ ٱللَّهُ ٱلْعَزِيزُ ٱلْحَكِيمُ</a:t>
            </a:r>
          </a:p>
          <a:p>
            <a:pPr>
              <a:lnSpc>
                <a:spcPct val="100000"/>
              </a:lnSpc>
              <a:defRPr sz="2400">
                <a:solidFill>
                  <a:srgbClr val="3E5E5C"/>
                </a:solidFill>
                <a:latin typeface="Calibri"/>
              </a:defRPr>
            </a:pPr>
            <a:r>
              <a:t>Allah, the All-mighty and the All-wise, thus reveals to you and to those who were before you:</a:t>
            </a:r>
          </a:p>
        </p:txBody>
      </p:sp>
      <p:sp>
        <p:nvSpPr>
          <p:cNvPr id="3" name="Text Placeholder 2"/>
          <p:cNvSpPr>
            <a:spLocks noGrp="1"/>
          </p:cNvSpPr>
          <p:nvPr>
            <p:ph type="body" sz="quarter" idx="11"/>
          </p:nvPr>
        </p:nvSpPr>
        <p:spPr/>
        <p:txBody>
          <a:bodyPr/>
          <a:lstStyle/>
          <a:p>
            <a:r>
              <a:t>Ash-Shura 42:3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فَإِنْ أَعْرَضُوا۟ فَمَآ أَرْسَلْنَـٰكَ عَلَيْهِمْ حَفِيظًا ۖ إِنْ عَلَيْكَ إِلَّا ٱلْبَلَـٰغُ ۗ وَإِنَّآ إِذَآ أَذَقْنَا ٱلْإِنسَـٰنَ مِنَّا رَحْمَةً فَرِحَ بِهَا ۖ وَإِن تُصِبْهُمْ سَيِّئَةٌۢ بِمَا قَدَّمَتْ أَيْدِيهِمْ فَإِنَّ ٱلْإِنسَـٰنَ كَفُورٌ</a:t>
            </a:r>
          </a:p>
          <a:p>
            <a:pPr>
              <a:lnSpc>
                <a:spcPct val="100000"/>
              </a:lnSpc>
              <a:defRPr sz="2400">
                <a:solidFill>
                  <a:srgbClr val="3E5E5C"/>
                </a:solidFill>
                <a:latin typeface="Calibri"/>
              </a:defRPr>
            </a:pPr>
            <a:r>
              <a:t>But if they disregard [your warnings], [keep in mind that] We have not sent you as their keeper. Your duty is only to communicate. Indeed when We let man taste Our mercy, he boasts about it; but should an ill visit him because of what his hands have sent ahead, then man is very ungrateful.</a:t>
            </a:r>
          </a:p>
        </p:txBody>
      </p:sp>
      <p:sp>
        <p:nvSpPr>
          <p:cNvPr id="3" name="Text Placeholder 2"/>
          <p:cNvSpPr>
            <a:spLocks noGrp="1"/>
          </p:cNvSpPr>
          <p:nvPr>
            <p:ph type="body" sz="quarter" idx="11"/>
          </p:nvPr>
        </p:nvSpPr>
        <p:spPr/>
        <p:txBody>
          <a:bodyPr/>
          <a:lstStyle/>
          <a:p>
            <a:r>
              <a:t>Ash-Shura 42:48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لِّلَّهِ مُلْكُ ٱلسَّمَـٰوَٰتِ وَٱلْأَرْضِ ۚ يَخْلُقُ مَا يَشَآءُ ۚ يَهَبُ لِمَن يَشَآءُ إِنَـٰثًا وَيَهَبُ لِمَن يَشَآءُ ٱلذُّكُورَ</a:t>
            </a:r>
          </a:p>
          <a:p>
            <a:pPr>
              <a:lnSpc>
                <a:spcPct val="100000"/>
              </a:lnSpc>
              <a:defRPr sz="2400">
                <a:solidFill>
                  <a:srgbClr val="3E5E5C"/>
                </a:solidFill>
                <a:latin typeface="Calibri"/>
              </a:defRPr>
            </a:pPr>
            <a:r>
              <a:t>To Allah belongs the kingdom of the heavens and the earth. He creates whatever He wishes; He gives females to whomever He wishes, and males to whomever He wishes,</a:t>
            </a:r>
          </a:p>
        </p:txBody>
      </p:sp>
      <p:sp>
        <p:nvSpPr>
          <p:cNvPr id="3" name="Text Placeholder 2"/>
          <p:cNvSpPr>
            <a:spLocks noGrp="1"/>
          </p:cNvSpPr>
          <p:nvPr>
            <p:ph type="body" sz="quarter" idx="11"/>
          </p:nvPr>
        </p:nvSpPr>
        <p:spPr/>
        <p:txBody>
          <a:bodyPr/>
          <a:lstStyle/>
          <a:p>
            <a:r>
              <a:t>Ash-Shura 42:49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 يُزَوِّجُهُمْ ذُكْرَانًا وَإِنَـٰثًا ۖ وَيَجْعَلُ مَن يَشَآءُ عَقِيمًا ۚ إِنَّهُۥ عَلِيمٌ قَدِيرٌ</a:t>
            </a:r>
          </a:p>
          <a:p>
            <a:pPr>
              <a:lnSpc>
                <a:spcPct val="100000"/>
              </a:lnSpc>
              <a:defRPr sz="2400">
                <a:solidFill>
                  <a:srgbClr val="3E5E5C"/>
                </a:solidFill>
                <a:latin typeface="Calibri"/>
              </a:defRPr>
            </a:pPr>
            <a:r>
              <a:t>or He combines them males and females, and makes sterile whomever He wishes. Indeed, He is all-knowing, all-powerful.</a:t>
            </a:r>
          </a:p>
        </p:txBody>
      </p:sp>
      <p:sp>
        <p:nvSpPr>
          <p:cNvPr id="3" name="Text Placeholder 2"/>
          <p:cNvSpPr>
            <a:spLocks noGrp="1"/>
          </p:cNvSpPr>
          <p:nvPr>
            <p:ph type="body" sz="quarter" idx="11"/>
          </p:nvPr>
        </p:nvSpPr>
        <p:spPr/>
        <p:txBody>
          <a:bodyPr/>
          <a:lstStyle/>
          <a:p>
            <a:r>
              <a:t>Ash-Shura 42:50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كَانَ لِبَشَرٍ أَن يُكَلِّمَهُ ٱللَّهُ إِلَّا وَحْيًا أَوْ مِن وَرَآئِ حِجَابٍ أَوْ يُرْسِلَ رَسُولًا فَيُوحِىَ بِإِذْنِهِۦ مَا يَشَآءُ ۚ إِنَّهُۥ عَلِىٌّ حَكِيمٌ</a:t>
            </a:r>
          </a:p>
          <a:p>
            <a:pPr>
              <a:lnSpc>
                <a:spcPct val="100000"/>
              </a:lnSpc>
              <a:defRPr sz="2400">
                <a:solidFill>
                  <a:srgbClr val="3E5E5C"/>
                </a:solidFill>
                <a:latin typeface="Calibri"/>
              </a:defRPr>
            </a:pPr>
            <a:r>
              <a:t>It is not [possible] for any human that Allah should speak to him except through revelation or from behind a veil, or send a messenger who reveals by His permission whatever He wishes. Indeed He is all-exalted, all-wise.</a:t>
            </a:r>
          </a:p>
        </p:txBody>
      </p:sp>
      <p:sp>
        <p:nvSpPr>
          <p:cNvPr id="3" name="Text Placeholder 2"/>
          <p:cNvSpPr>
            <a:spLocks noGrp="1"/>
          </p:cNvSpPr>
          <p:nvPr>
            <p:ph type="body" sz="quarter" idx="11"/>
          </p:nvPr>
        </p:nvSpPr>
        <p:spPr/>
        <p:txBody>
          <a:bodyPr/>
          <a:lstStyle/>
          <a:p>
            <a:r>
              <a:t>Ash-Shura 42:51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وَكَذَٰلِكَ أَوْحَيْنَآ إِلَيْكَ رُوحًا مِّنْ أَمْرِنَا ۚ مَا كُنتَ تَدْرِى مَا ٱلْكِتَـٰبُ وَلَا ٱلْإِيمَـٰنُ وَلَـٰكِن جَعَلْنَـٰهُ نُورًا نَّهْدِى بِهِۦ مَن نَّشَآءُ مِنْ عِبَادِنَا ۚ وَإِنَّكَ لَتَهْدِىٓ إِلَىٰ صِرَٰطٍ مُّسْتَقِيمٍ</a:t>
            </a:r>
          </a:p>
          <a:p>
            <a:pPr>
              <a:lnSpc>
                <a:spcPct val="100000"/>
              </a:lnSpc>
              <a:defRPr sz="2400">
                <a:solidFill>
                  <a:srgbClr val="3E5E5C"/>
                </a:solidFill>
                <a:latin typeface="Calibri"/>
              </a:defRPr>
            </a:pPr>
            <a:r>
              <a:t>Thus have We imbued you with a Spirit of Our command. You did not know what the Book is, nor what is faith; but We made it a light that We may guide by its means whomever We wish of Our servants. Indeed, you guide to a straight path,</a:t>
            </a:r>
          </a:p>
        </p:txBody>
      </p:sp>
      <p:sp>
        <p:nvSpPr>
          <p:cNvPr id="3" name="Text Placeholder 2"/>
          <p:cNvSpPr>
            <a:spLocks noGrp="1"/>
          </p:cNvSpPr>
          <p:nvPr>
            <p:ph type="body" sz="quarter" idx="11"/>
          </p:nvPr>
        </p:nvSpPr>
        <p:spPr/>
        <p:txBody>
          <a:bodyPr/>
          <a:lstStyle/>
          <a:p>
            <a:r>
              <a:t>Ash-Shura 42:52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صِرَٰطِ ٱللَّهِ ٱلَّذِى لَهُۥ مَا فِى ٱلسَّمَـٰوَٰتِ وَمَا فِى ٱلْأَرْضِ ۗ أَلَآ إِلَى ٱللَّهِ تَصِيرُ ٱلْأُمُورُ</a:t>
            </a:r>
          </a:p>
          <a:p>
            <a:pPr>
              <a:lnSpc>
                <a:spcPct val="100000"/>
              </a:lnSpc>
              <a:defRPr sz="2400">
                <a:solidFill>
                  <a:srgbClr val="3E5E5C"/>
                </a:solidFill>
                <a:latin typeface="Calibri"/>
              </a:defRPr>
            </a:pPr>
            <a:r>
              <a:t>the path of Allah, to whom belongs whatever is in the heavens and whatever is in the earth. Indeed all matters return to Allah!</a:t>
            </a:r>
          </a:p>
        </p:txBody>
      </p:sp>
      <p:sp>
        <p:nvSpPr>
          <p:cNvPr id="3" name="Text Placeholder 2"/>
          <p:cNvSpPr>
            <a:spLocks noGrp="1"/>
          </p:cNvSpPr>
          <p:nvPr>
            <p:ph type="body" sz="quarter" idx="11"/>
          </p:nvPr>
        </p:nvSpPr>
        <p:spPr/>
        <p:txBody>
          <a:bodyPr/>
          <a:lstStyle/>
          <a:p>
            <a:r>
              <a:t>Ash-Shura 42:53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لَهُۥ مَا فِى ٱلسَّمَـٰوَٰتِ وَمَا فِى ٱلْأَرْضِ ۖ وَهُوَ ٱلْعَلِىُّ ٱلْعَظِيمُ</a:t>
            </a:r>
          </a:p>
          <a:p>
            <a:pPr>
              <a:lnSpc>
                <a:spcPct val="100000"/>
              </a:lnSpc>
              <a:defRPr sz="2400">
                <a:solidFill>
                  <a:srgbClr val="3E5E5C"/>
                </a:solidFill>
                <a:latin typeface="Calibri"/>
              </a:defRPr>
            </a:pPr>
            <a:r>
              <a:t>whatever is in the heavens and whatever is in the earth belongs to Him, and He is the All-exalted, the All-supreme.</a:t>
            </a:r>
          </a:p>
        </p:txBody>
      </p:sp>
      <p:sp>
        <p:nvSpPr>
          <p:cNvPr id="3" name="Text Placeholder 2"/>
          <p:cNvSpPr>
            <a:spLocks noGrp="1"/>
          </p:cNvSpPr>
          <p:nvPr>
            <p:ph type="body" sz="quarter" idx="11"/>
          </p:nvPr>
        </p:nvSpPr>
        <p:spPr/>
        <p:txBody>
          <a:bodyPr/>
          <a:lstStyle/>
          <a:p>
            <a:r>
              <a:t>Ash-Shura 42:4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تَكَادُ ٱلسَّمَـٰوَٰتُ يَتَفَطَّرْنَ مِن فَوْقِهِنَّ ۚ وَٱلْمَلَـٰٓئِكَةُ يُسَبِّحُونَ بِحَمْدِ رَبِّهِمْ وَيَسْتَغْفِرُونَ لِمَن فِى ٱلْأَرْضِ ۗ أَلَآ إِنَّ ٱللَّهَ هُوَ ٱلْغَفُورُ ٱلرَّحِيمُ</a:t>
            </a:r>
          </a:p>
          <a:p>
            <a:pPr>
              <a:lnSpc>
                <a:spcPct val="100000"/>
              </a:lnSpc>
              <a:defRPr sz="2400">
                <a:solidFill>
                  <a:srgbClr val="3E5E5C"/>
                </a:solidFill>
                <a:latin typeface="Calibri"/>
              </a:defRPr>
            </a:pPr>
            <a:r>
              <a:t>The heavens are about to be rent apart from above them, while the angels celebrate the praise of their Lord and plead for forgiveness for those [faithful] who are on the earth. Indeed, Allah is the All-forgiving, the All-merciful!</a:t>
            </a:r>
          </a:p>
        </p:txBody>
      </p:sp>
      <p:sp>
        <p:nvSpPr>
          <p:cNvPr id="3" name="Text Placeholder 2"/>
          <p:cNvSpPr>
            <a:spLocks noGrp="1"/>
          </p:cNvSpPr>
          <p:nvPr>
            <p:ph type="body" sz="quarter" idx="11"/>
          </p:nvPr>
        </p:nvSpPr>
        <p:spPr/>
        <p:txBody>
          <a:bodyPr/>
          <a:lstStyle/>
          <a:p>
            <a:r>
              <a:t>Ash-Shura 42:5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ٱتَّخَذُوا۟ مِن دُونِهِۦٓ أَوْلِيَآءَ ٱللَّهُ حَفِيظٌ عَلَيْهِمْ وَمَآ أَنتَ عَلَيْهِم بِوَكِيلٍ</a:t>
            </a:r>
          </a:p>
          <a:p>
            <a:pPr>
              <a:lnSpc>
                <a:spcPct val="100000"/>
              </a:lnSpc>
              <a:defRPr sz="2400">
                <a:solidFill>
                  <a:srgbClr val="3E5E5C"/>
                </a:solidFill>
                <a:latin typeface="Calibri"/>
              </a:defRPr>
            </a:pPr>
            <a:r>
              <a:t>As for those who have taken awliya besides Him, Allah is watchful over them, and you are not their keeper.</a:t>
            </a:r>
          </a:p>
        </p:txBody>
      </p:sp>
      <p:sp>
        <p:nvSpPr>
          <p:cNvPr id="3" name="Text Placeholder 2"/>
          <p:cNvSpPr>
            <a:spLocks noGrp="1"/>
          </p:cNvSpPr>
          <p:nvPr>
            <p:ph type="body" sz="quarter" idx="11"/>
          </p:nvPr>
        </p:nvSpPr>
        <p:spPr/>
        <p:txBody>
          <a:bodyPr/>
          <a:lstStyle/>
          <a:p>
            <a:r>
              <a:t>Ash-Shura 42:6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وَكَذَٰلِكَ أَوْحَيْنَآ إِلَيْكَ قُرْءَانًا عَرَبِيًّا لِّتُنذِرَ أُمَّ ٱلْقُرَىٰ وَمَنْ حَوْلَهَا وَتُنذِرَ يَوْمَ ٱلْجَمْعِ لَا رَيْبَ فِيهِ ۚ فَرِيقٌ فِى ٱلْجَنَّةِ وَفَرِيقٌ فِى ٱلسَّعِيرِ</a:t>
            </a:r>
          </a:p>
          <a:p>
            <a:pPr>
              <a:lnSpc>
                <a:spcPct val="100000"/>
              </a:lnSpc>
              <a:defRPr sz="2400">
                <a:solidFill>
                  <a:srgbClr val="3E5E5C"/>
                </a:solidFill>
                <a:latin typeface="Calibri"/>
              </a:defRPr>
            </a:pPr>
            <a:r>
              <a:t>Thus have We revealed to you an Arabic Quran that you may warn [the people of] the Mother of the Towns and those around it, and warn [them] of the Day of Gathering, in which there is no doubt, [whereupon] a part [of mankind] will be in paradise and a part will be in the Blaze.</a:t>
            </a:r>
          </a:p>
        </p:txBody>
      </p:sp>
      <p:sp>
        <p:nvSpPr>
          <p:cNvPr id="3" name="Text Placeholder 2"/>
          <p:cNvSpPr>
            <a:spLocks noGrp="1"/>
          </p:cNvSpPr>
          <p:nvPr>
            <p:ph type="body" sz="quarter" idx="11"/>
          </p:nvPr>
        </p:nvSpPr>
        <p:spPr/>
        <p:txBody>
          <a:bodyPr/>
          <a:lstStyle/>
          <a:p>
            <a:r>
              <a:t>Ash-Shura 42:7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2982</Words>
  <Application>Microsoft Macintosh PowerPoint</Application>
  <PresentationFormat>On-screen Show (4:3)</PresentationFormat>
  <Paragraphs>166</Paragraphs>
  <Slides>55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2025-03-05T16:31:09Z</dcterms:modified>
  <cp:category/>
</cp:coreProperties>
</file>