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Fussilat (41)</a:t>
            </a:r>
          </a:p>
        </p:txBody>
      </p:sp>
      <p:sp>
        <p:nvSpPr>
          <p:cNvPr id="3" name="Text Placeholder 2"/>
          <p:cNvSpPr>
            <a:spLocks noGrp="1"/>
          </p:cNvSpPr>
          <p:nvPr>
            <p:ph type="body" sz="quarter" idx="11"/>
          </p:nvPr>
        </p:nvSpPr>
        <p:spPr/>
        <p:txBody>
          <a:bodyPr/>
          <a:lstStyle/>
          <a:p>
            <a:r>
              <a:t>فُصِّلَت</a:t>
            </a:r>
          </a:p>
        </p:txBody>
      </p:sp>
      <p:sp>
        <p:nvSpPr>
          <p:cNvPr id="4" name="Text Placeholder 3"/>
          <p:cNvSpPr>
            <a:spLocks noGrp="1"/>
          </p:cNvSpPr>
          <p:nvPr>
            <p:ph type="body" sz="quarter" idx="12"/>
          </p:nvPr>
        </p:nvSpPr>
        <p:spPr/>
        <p:txBody>
          <a:bodyPr/>
          <a:lstStyle/>
          <a:p>
            <a:r>
              <a:t>(Explained in Detail)</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لَهُمْ أَجْرٌ غَيْرُ مَمْنُونٍ</a:t>
            </a:r>
          </a:p>
          <a:p>
            <a:pPr>
              <a:lnSpc>
                <a:spcPct val="100000"/>
              </a:lnSpc>
              <a:defRPr sz="2400">
                <a:solidFill>
                  <a:srgbClr val="3E5E5C"/>
                </a:solidFill>
                <a:latin typeface="Calibri"/>
              </a:defRPr>
            </a:pPr>
            <a:r>
              <a:t>As for those who have faith and do righteous deeds, there will be an everlasting reward for them.</a:t>
            </a:r>
          </a:p>
        </p:txBody>
      </p:sp>
      <p:sp>
        <p:nvSpPr>
          <p:cNvPr id="3" name="Text Placeholder 2"/>
          <p:cNvSpPr>
            <a:spLocks noGrp="1"/>
          </p:cNvSpPr>
          <p:nvPr>
            <p:ph type="body" sz="quarter" idx="11"/>
          </p:nvPr>
        </p:nvSpPr>
        <p:spPr/>
        <p:txBody>
          <a:bodyPr/>
          <a:lstStyle/>
          <a:p>
            <a:r>
              <a:t>Fussilat 41:8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أَئِنَّكُمْ لَتَكْفُرُونَ بِٱلَّذِى خَلَقَ ٱلْأَرْضَ فِى يَوْمَيْنِ وَتَجْعَلُونَ لَهُۥٓ أَندَادًا ۚ ذَٰلِكَ رَبُّ ٱلْعَـٰلَمِينَ</a:t>
            </a:r>
          </a:p>
          <a:p>
            <a:pPr>
              <a:lnSpc>
                <a:spcPct val="100000"/>
              </a:lnSpc>
              <a:defRPr sz="2400">
                <a:solidFill>
                  <a:srgbClr val="3E5E5C"/>
                </a:solidFill>
                <a:latin typeface="Calibri"/>
              </a:defRPr>
            </a:pPr>
            <a:r>
              <a:t>Say, ‘Do you really disbelieve in Him who created the earth in two days, and ascribe partners to Him? That is the Lord of all the worlds!’</a:t>
            </a:r>
          </a:p>
        </p:txBody>
      </p:sp>
      <p:sp>
        <p:nvSpPr>
          <p:cNvPr id="3" name="Text Placeholder 2"/>
          <p:cNvSpPr>
            <a:spLocks noGrp="1"/>
          </p:cNvSpPr>
          <p:nvPr>
            <p:ph type="body" sz="quarter" idx="11"/>
          </p:nvPr>
        </p:nvSpPr>
        <p:spPr/>
        <p:txBody>
          <a:bodyPr/>
          <a:lstStyle/>
          <a:p>
            <a:r>
              <a:t>Fussilat 41:9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 فِيهَا رَوَٰسِىَ مِن فَوْقِهَا وَبَـٰرَكَ فِيهَا وَقَدَّرَ فِيهَآ أَقْوَٰتَهَا فِىٓ أَرْبَعَةِ أَيَّامٍ سَوَآءً لِّلسَّآئِلِينَ</a:t>
            </a:r>
          </a:p>
          <a:p>
            <a:pPr>
              <a:lnSpc>
                <a:spcPct val="100000"/>
              </a:lnSpc>
              <a:defRPr sz="2400">
                <a:solidFill>
                  <a:srgbClr val="3E5E5C"/>
                </a:solidFill>
                <a:latin typeface="Calibri"/>
              </a:defRPr>
            </a:pPr>
            <a:r>
              <a:t>He set in it firm mountains, [rising] above it, blessed it, and ordained in it, in four days, [various] means of sustenance, equally for all seekers.</a:t>
            </a:r>
          </a:p>
        </p:txBody>
      </p:sp>
      <p:sp>
        <p:nvSpPr>
          <p:cNvPr id="3" name="Text Placeholder 2"/>
          <p:cNvSpPr>
            <a:spLocks noGrp="1"/>
          </p:cNvSpPr>
          <p:nvPr>
            <p:ph type="body" sz="quarter" idx="11"/>
          </p:nvPr>
        </p:nvSpPr>
        <p:spPr/>
        <p:txBody>
          <a:bodyPr/>
          <a:lstStyle/>
          <a:p>
            <a:r>
              <a:t>Fussilat 41:10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ٱسْتَوَىٰٓ إِلَى ٱلسَّمَآءِ وَهِىَ دُخَانٌ فَقَالَ لَهَا وَلِلْأَرْضِ ٱئْتِيَا طَوْعًا أَوْ كَرْهًا قَالَتَآ أَتَيْنَا طَآئِعِينَ</a:t>
            </a:r>
          </a:p>
          <a:p>
            <a:pPr>
              <a:lnSpc>
                <a:spcPct val="100000"/>
              </a:lnSpc>
              <a:defRPr sz="2400">
                <a:solidFill>
                  <a:srgbClr val="3E5E5C"/>
                </a:solidFill>
                <a:latin typeface="Calibri"/>
              </a:defRPr>
            </a:pPr>
            <a:r>
              <a:t>Then He turned to the heaven, and it was smoke, and He said to it and to the earth, ‘Come, willingly or unwillingly!’ They said, ‘We come obediently.’</a:t>
            </a:r>
          </a:p>
        </p:txBody>
      </p:sp>
      <p:sp>
        <p:nvSpPr>
          <p:cNvPr id="3" name="Text Placeholder 2"/>
          <p:cNvSpPr>
            <a:spLocks noGrp="1"/>
          </p:cNvSpPr>
          <p:nvPr>
            <p:ph type="body" sz="quarter" idx="11"/>
          </p:nvPr>
        </p:nvSpPr>
        <p:spPr/>
        <p:txBody>
          <a:bodyPr/>
          <a:lstStyle/>
          <a:p>
            <a:r>
              <a:t>Fussilat 41:11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فَقَضَىٰهُنَّ سَبْعَ سَمَـٰوَاتٍ فِى يَوْمَيْنِ وَأَوْحَىٰ فِى كُلِّ سَمَآءٍ أَمْرَهَا ۚ وَزَيَّنَّا ٱلسَّمَآءَ ٱلدُّنْيَا بِمَصَـٰبِيحَ وَحِفْظًا ۚ ذَٰلِكَ تَقْدِيرُ ٱلْعَزِيزِ ٱلْعَلِيمِ</a:t>
            </a:r>
          </a:p>
          <a:p>
            <a:pPr>
              <a:lnSpc>
                <a:spcPct val="100000"/>
              </a:lnSpc>
              <a:defRPr sz="2400">
                <a:solidFill>
                  <a:srgbClr val="3E5E5C"/>
                </a:solidFill>
                <a:latin typeface="Calibri"/>
              </a:defRPr>
            </a:pPr>
            <a:r>
              <a:t>Then He set them up as seven heavens in two days, and revealed [to the angels] in each heaven its ordinance. We have adorned the lowest heaven with lamps, and guarded them. That is the ordaining of the All-mighty, the All-knowing.</a:t>
            </a:r>
          </a:p>
        </p:txBody>
      </p:sp>
      <p:sp>
        <p:nvSpPr>
          <p:cNvPr id="3" name="Text Placeholder 2"/>
          <p:cNvSpPr>
            <a:spLocks noGrp="1"/>
          </p:cNvSpPr>
          <p:nvPr>
            <p:ph type="body" sz="quarter" idx="11"/>
          </p:nvPr>
        </p:nvSpPr>
        <p:spPr/>
        <p:txBody>
          <a:bodyPr/>
          <a:lstStyle/>
          <a:p>
            <a:r>
              <a:t>Fussilat 41:12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أَعْرَضُوا۟ فَقُلْ أَنذَرْتُكُمْ صَـٰعِقَةً مِّثْلَ صَـٰعِقَةِ عَادٍ وَثَمُودَ</a:t>
            </a:r>
          </a:p>
          <a:p>
            <a:pPr>
              <a:lnSpc>
                <a:spcPct val="100000"/>
              </a:lnSpc>
              <a:defRPr sz="2400">
                <a:solidFill>
                  <a:srgbClr val="3E5E5C"/>
                </a:solidFill>
                <a:latin typeface="Calibri"/>
              </a:defRPr>
            </a:pPr>
            <a:r>
              <a:t>But if they turn away, say, ‘I warn you of a thunderbolt, like the thunderbolt of ‘Ad and Thamud.’</a:t>
            </a:r>
          </a:p>
        </p:txBody>
      </p:sp>
      <p:sp>
        <p:nvSpPr>
          <p:cNvPr id="3" name="Text Placeholder 2"/>
          <p:cNvSpPr>
            <a:spLocks noGrp="1"/>
          </p:cNvSpPr>
          <p:nvPr>
            <p:ph type="body" sz="quarter" idx="11"/>
          </p:nvPr>
        </p:nvSpPr>
        <p:spPr/>
        <p:txBody>
          <a:bodyPr/>
          <a:lstStyle/>
          <a:p>
            <a:r>
              <a:t>Fussilat 41:13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جَآءَتْهُمُ ٱلرُّسُلُ مِنۢ بَيْنِ أَيْدِيهِمْ وَمِنْ خَلْفِهِمْ أَلَّا تَعْبُدُوٓا۟ إِلَّا ٱللَّهَ ۖ قَالُوا۟ لَوْ شَآءَ رَبُّنَا لَأَنزَلَ مَلَـٰٓئِكَةً فَإِنَّا بِمَآ أُرْسِلْتُم بِهِۦ كَـٰفِرُونَ</a:t>
            </a:r>
          </a:p>
          <a:p>
            <a:pPr>
              <a:lnSpc>
                <a:spcPct val="100000"/>
              </a:lnSpc>
              <a:defRPr sz="2400">
                <a:solidFill>
                  <a:srgbClr val="3E5E5C"/>
                </a:solidFill>
                <a:latin typeface="Calibri"/>
              </a:defRPr>
            </a:pPr>
            <a:r>
              <a:t>When the apostles came to them, before them and in their own time, saying, ‘Worship no one except Allah!’ They said, ‘Had our Lord wished, He would have sent down angels [to us]. We indeed disbelieve in what you have been sent with.’</a:t>
            </a:r>
          </a:p>
        </p:txBody>
      </p:sp>
      <p:sp>
        <p:nvSpPr>
          <p:cNvPr id="3" name="Text Placeholder 2"/>
          <p:cNvSpPr>
            <a:spLocks noGrp="1"/>
          </p:cNvSpPr>
          <p:nvPr>
            <p:ph type="body" sz="quarter" idx="11"/>
          </p:nvPr>
        </p:nvSpPr>
        <p:spPr/>
        <p:txBody>
          <a:bodyPr/>
          <a:lstStyle/>
          <a:p>
            <a:r>
              <a:t>Fussilat 41:14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فَأَمَّا عَادٌ فَٱسْتَكْبَرُوا۟ فِى ٱلْأَرْضِ بِغَيْرِ ٱلْحَقِّ وَقَالُوا۟ مَنْ أَشَدُّ مِنَّا قُوَّةً ۖ أَوَلَمْ يَرَوْا۟ أَنَّ ٱللَّهَ ٱلَّذِى خَلَقَهُمْ هُوَ أَشَدُّ مِنْهُمْ قُوَّةً ۖ وَكَانُوا۟ بِـَٔايَـٰتِنَا يَجْحَدُونَ</a:t>
            </a:r>
          </a:p>
          <a:p>
            <a:pPr>
              <a:lnSpc>
                <a:spcPct val="100000"/>
              </a:lnSpc>
              <a:defRPr sz="2400">
                <a:solidFill>
                  <a:srgbClr val="3E5E5C"/>
                </a:solidFill>
                <a:latin typeface="Calibri"/>
              </a:defRPr>
            </a:pPr>
            <a:r>
              <a:t>As for [the people of] ‘Ad, they acted arrogantly in the earth unduly, and they said, ‘Who is more powerful than us?’ Did they not see that Allah, who created them, is more powerful than them? They used to impugn Our signs;</a:t>
            </a:r>
          </a:p>
        </p:txBody>
      </p:sp>
      <p:sp>
        <p:nvSpPr>
          <p:cNvPr id="3" name="Text Placeholder 2"/>
          <p:cNvSpPr>
            <a:spLocks noGrp="1"/>
          </p:cNvSpPr>
          <p:nvPr>
            <p:ph type="body" sz="quarter" idx="11"/>
          </p:nvPr>
        </p:nvSpPr>
        <p:spPr/>
        <p:txBody>
          <a:bodyPr/>
          <a:lstStyle/>
          <a:p>
            <a:r>
              <a:t>Fussilat 41:15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فَأَرْسَلْنَا عَلَيْهِمْ رِيحًا صَرْصَرًا فِىٓ أَيَّامٍ نَّحِسَاتٍ لِّنُذِيقَهُمْ عَذَابَ ٱلْخِزْىِ فِى ٱلْحَيَوٰةِ ٱلدُّنْيَا ۖ وَلَعَذَابُ ٱلْـَٔاخِرَةِ أَخْزَىٰ ۖ وَهُمْ لَا يُنصَرُونَ</a:t>
            </a:r>
          </a:p>
          <a:p>
            <a:pPr>
              <a:lnSpc>
                <a:spcPct val="100000"/>
              </a:lnSpc>
              <a:defRPr sz="2400">
                <a:solidFill>
                  <a:srgbClr val="3E5E5C"/>
                </a:solidFill>
                <a:latin typeface="Calibri"/>
              </a:defRPr>
            </a:pPr>
            <a:r>
              <a:t>so We unleashed upon them an icy gale during ill-fated days, in order that We might make them taste a humiliating punishment in the life of the world. Yet the punishment of the Hereafter will be surely more disgraceful, and they will not be helped.</a:t>
            </a:r>
          </a:p>
        </p:txBody>
      </p:sp>
      <p:sp>
        <p:nvSpPr>
          <p:cNvPr id="3" name="Text Placeholder 2"/>
          <p:cNvSpPr>
            <a:spLocks noGrp="1"/>
          </p:cNvSpPr>
          <p:nvPr>
            <p:ph type="body" sz="quarter" idx="11"/>
          </p:nvPr>
        </p:nvSpPr>
        <p:spPr/>
        <p:txBody>
          <a:bodyPr/>
          <a:lstStyle/>
          <a:p>
            <a:r>
              <a:t>Fussilat 41:16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ثَمُودُ فَهَدَيْنَـٰهُمْ فَٱسْتَحَبُّوا۟ ٱلْعَمَىٰ عَلَى ٱلْهُدَىٰ فَأَخَذَتْهُمْ صَـٰعِقَةُ ٱلْعَذَابِ ٱلْهُونِ بِمَا كَانُوا۟ يَكْسِبُونَ</a:t>
            </a:r>
          </a:p>
          <a:p>
            <a:pPr>
              <a:lnSpc>
                <a:spcPct val="100000"/>
              </a:lnSpc>
              <a:defRPr sz="2400">
                <a:solidFill>
                  <a:srgbClr val="3E5E5C"/>
                </a:solidFill>
                <a:latin typeface="Calibri"/>
              </a:defRPr>
            </a:pPr>
            <a:r>
              <a:t>As for [the people of] Thamud, We guided them, but they preferred blindness to guidance. So the bolt of a humiliating punishment seized them because of what they used to earn.</a:t>
            </a:r>
          </a:p>
        </p:txBody>
      </p:sp>
      <p:sp>
        <p:nvSpPr>
          <p:cNvPr id="3" name="Text Placeholder 2"/>
          <p:cNvSpPr>
            <a:spLocks noGrp="1"/>
          </p:cNvSpPr>
          <p:nvPr>
            <p:ph type="body" sz="quarter" idx="11"/>
          </p:nvPr>
        </p:nvSpPr>
        <p:spPr/>
        <p:txBody>
          <a:bodyPr/>
          <a:lstStyle/>
          <a:p>
            <a:r>
              <a:t>Fussilat 41:17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Fussilat 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وَنَجَّيْنَا ٱلَّذِينَ ءَامَنُوا۟ وَكَانُوا۟ يَتَّقُونَ</a:t>
            </a:r>
          </a:p>
          <a:p>
            <a:pPr>
              <a:lnSpc>
                <a:spcPct val="100000"/>
              </a:lnSpc>
              <a:defRPr sz="2400">
                <a:solidFill>
                  <a:srgbClr val="3E5E5C"/>
                </a:solidFill>
                <a:latin typeface="Calibri"/>
              </a:defRPr>
            </a:pPr>
            <a:r>
              <a:t>And We delivered those who had faith and were Godwary.</a:t>
            </a:r>
          </a:p>
        </p:txBody>
      </p:sp>
      <p:sp>
        <p:nvSpPr>
          <p:cNvPr id="3" name="Text Placeholder 2"/>
          <p:cNvSpPr>
            <a:spLocks noGrp="1"/>
          </p:cNvSpPr>
          <p:nvPr>
            <p:ph type="body" sz="quarter" idx="11"/>
          </p:nvPr>
        </p:nvSpPr>
        <p:spPr/>
        <p:txBody>
          <a:bodyPr/>
          <a:lstStyle/>
          <a:p>
            <a:r>
              <a:t>Fussilat 41:18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يُحْشَرُ أَعْدَآءُ ٱللَّهِ إِلَى ٱلنَّارِ فَهُمْ يُوزَعُونَ</a:t>
            </a:r>
          </a:p>
          <a:p>
            <a:pPr>
              <a:lnSpc>
                <a:spcPct val="100000"/>
              </a:lnSpc>
              <a:defRPr sz="2400">
                <a:solidFill>
                  <a:srgbClr val="3E5E5C"/>
                </a:solidFill>
                <a:latin typeface="Calibri"/>
              </a:defRPr>
            </a:pPr>
            <a:r>
              <a:t>The day the enemies of Allah are marched out toward the Fire, while they are in check,</a:t>
            </a:r>
          </a:p>
        </p:txBody>
      </p:sp>
      <p:sp>
        <p:nvSpPr>
          <p:cNvPr id="3" name="Text Placeholder 2"/>
          <p:cNvSpPr>
            <a:spLocks noGrp="1"/>
          </p:cNvSpPr>
          <p:nvPr>
            <p:ph type="body" sz="quarter" idx="11"/>
          </p:nvPr>
        </p:nvSpPr>
        <p:spPr/>
        <p:txBody>
          <a:bodyPr/>
          <a:lstStyle/>
          <a:p>
            <a:r>
              <a:t>Fussilat 41:19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مَا جَآءُوهَا شَهِدَ عَلَيْهِمْ سَمْعُهُمْ وَأَبْصَـٰرُهُمْ وَجُلُودُهُم بِمَا كَانُوا۟ يَعْمَلُونَ</a:t>
            </a:r>
          </a:p>
          <a:p>
            <a:pPr>
              <a:lnSpc>
                <a:spcPct val="100000"/>
              </a:lnSpc>
              <a:defRPr sz="2400">
                <a:solidFill>
                  <a:srgbClr val="3E5E5C"/>
                </a:solidFill>
                <a:latin typeface="Calibri"/>
              </a:defRPr>
            </a:pPr>
            <a:r>
              <a:t>when they come to it, their hearing, their eyes and their skins will bear witness against them concerning what they used to do.</a:t>
            </a:r>
          </a:p>
        </p:txBody>
      </p:sp>
      <p:sp>
        <p:nvSpPr>
          <p:cNvPr id="3" name="Text Placeholder 2"/>
          <p:cNvSpPr>
            <a:spLocks noGrp="1"/>
          </p:cNvSpPr>
          <p:nvPr>
            <p:ph type="body" sz="quarter" idx="11"/>
          </p:nvPr>
        </p:nvSpPr>
        <p:spPr/>
        <p:txBody>
          <a:bodyPr/>
          <a:lstStyle/>
          <a:p>
            <a:r>
              <a:t>Fussilat 41:20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لِجُلُودِهِمْ لِمَ شَهِدتُّمْ عَلَيْنَا ۖ قَالُوٓا۟ أَنطَقَنَا ٱللَّهُ ٱلَّذِىٓ أَنطَقَ كُلَّ شَىْءٍ وَهُوَ خَلَقَكُمْ أَوَّلَ مَرَّةٍ وَإِلَيْهِ تُرْجَعُونَ</a:t>
            </a:r>
          </a:p>
          <a:p>
            <a:pPr>
              <a:lnSpc>
                <a:spcPct val="100000"/>
              </a:lnSpc>
              <a:defRPr sz="2400">
                <a:solidFill>
                  <a:srgbClr val="3E5E5C"/>
                </a:solidFill>
                <a:latin typeface="Calibri"/>
              </a:defRPr>
            </a:pPr>
            <a:r>
              <a:t>They will say to their skins, ‘Why did you bear witness against us?’ They will say, ‘We were given speech by Allah, who gave speech to all things. He created you the first time, and you are being brought back to Him.</a:t>
            </a:r>
          </a:p>
        </p:txBody>
      </p:sp>
      <p:sp>
        <p:nvSpPr>
          <p:cNvPr id="3" name="Text Placeholder 2"/>
          <p:cNvSpPr>
            <a:spLocks noGrp="1"/>
          </p:cNvSpPr>
          <p:nvPr>
            <p:ph type="body" sz="quarter" idx="11"/>
          </p:nvPr>
        </p:nvSpPr>
        <p:spPr/>
        <p:txBody>
          <a:bodyPr/>
          <a:lstStyle/>
          <a:p>
            <a:r>
              <a:t>Fussilat 41:21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كُنتُمْ تَسْتَتِرُونَ أَن يَشْهَدَ عَلَيْكُمْ سَمْعُكُمْ وَلَآ أَبْصَـٰرُكُمْ وَلَا جُلُودُكُمْ وَلَـٰكِن ظَنَنتُمْ أَنَّ ٱللَّهَ لَا يَعْلَمُ كَثِيرًا مِّمَّا تَعْمَلُونَ</a:t>
            </a:r>
          </a:p>
          <a:p>
            <a:pPr>
              <a:lnSpc>
                <a:spcPct val="100000"/>
              </a:lnSpc>
              <a:defRPr sz="2400">
                <a:solidFill>
                  <a:srgbClr val="3E5E5C"/>
                </a:solidFill>
                <a:latin typeface="Calibri"/>
              </a:defRPr>
            </a:pPr>
            <a:r>
              <a:t>You did not use to conceal yourselves [while perpetrating sinful acts] lest your hearing, your eyes, or your skins should bear witness against you, but you thought that Allah did not know most of what you did.</a:t>
            </a:r>
          </a:p>
        </p:txBody>
      </p:sp>
      <p:sp>
        <p:nvSpPr>
          <p:cNvPr id="3" name="Text Placeholder 2"/>
          <p:cNvSpPr>
            <a:spLocks noGrp="1"/>
          </p:cNvSpPr>
          <p:nvPr>
            <p:ph type="body" sz="quarter" idx="11"/>
          </p:nvPr>
        </p:nvSpPr>
        <p:spPr/>
        <p:txBody>
          <a:bodyPr/>
          <a:lstStyle/>
          <a:p>
            <a:r>
              <a:t>Fussilat 41:22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وَذَٰلِكُمْ ظَنُّكُمُ ٱلَّذِى ظَنَنتُم بِرَبِّكُمْ أَرْدَىٰكُمْ فَأَصْبَحْتُم مِّنَ ٱلْخَـٰسِرِينَ</a:t>
            </a:r>
          </a:p>
          <a:p>
            <a:pPr>
              <a:lnSpc>
                <a:spcPct val="100000"/>
              </a:lnSpc>
              <a:defRPr sz="2400">
                <a:solidFill>
                  <a:srgbClr val="3E5E5C"/>
                </a:solidFill>
                <a:latin typeface="Calibri"/>
              </a:defRPr>
            </a:pPr>
            <a:r>
              <a:t>That misjudgement, which you entertained about your Lord ruined you. So you became losers.’</a:t>
            </a:r>
          </a:p>
        </p:txBody>
      </p:sp>
      <p:sp>
        <p:nvSpPr>
          <p:cNvPr id="3" name="Text Placeholder 2"/>
          <p:cNvSpPr>
            <a:spLocks noGrp="1"/>
          </p:cNvSpPr>
          <p:nvPr>
            <p:ph type="body" sz="quarter" idx="11"/>
          </p:nvPr>
        </p:nvSpPr>
        <p:spPr/>
        <p:txBody>
          <a:bodyPr/>
          <a:lstStyle/>
          <a:p>
            <a:r>
              <a:t>Fussilat 41:23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يَصْبِرُوا۟ فَٱلنَّارُ مَثْوًى لَّهُمْ ۖ وَإِن يَسْتَعْتِبُوا۟ فَمَا هُم مِّنَ ٱلْمُعْتَبِينَ</a:t>
            </a:r>
          </a:p>
          <a:p>
            <a:pPr>
              <a:lnSpc>
                <a:spcPct val="100000"/>
              </a:lnSpc>
              <a:defRPr sz="2400">
                <a:solidFill>
                  <a:srgbClr val="3E5E5C"/>
                </a:solidFill>
                <a:latin typeface="Calibri"/>
              </a:defRPr>
            </a:pPr>
            <a:r>
              <a:t>Should they be patient, the Fire is their abode; and should they seek to propitiate [Allah], they will not be redeemed.</a:t>
            </a:r>
          </a:p>
        </p:txBody>
      </p:sp>
      <p:sp>
        <p:nvSpPr>
          <p:cNvPr id="3" name="Text Placeholder 2"/>
          <p:cNvSpPr>
            <a:spLocks noGrp="1"/>
          </p:cNvSpPr>
          <p:nvPr>
            <p:ph type="body" sz="quarter" idx="11"/>
          </p:nvPr>
        </p:nvSpPr>
        <p:spPr/>
        <p:txBody>
          <a:bodyPr/>
          <a:lstStyle/>
          <a:p>
            <a:r>
              <a:t>Fussilat 41:24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وَقَيَّضْنَا لَهُمْ قُرَنَآءَ فَزَيَّنُوا۟ لَهُم مَّا بَيْنَ أَيْدِيهِمْ وَمَا خَلْفَهُمْ وَحَقَّ عَلَيْهِمُ ٱلْقَوْلُ فِىٓ أُمَمٍ قَدْ خَلَتْ مِن قَبْلِهِم مِّنَ ٱلْجِنِّ وَٱلْإِنسِ ۖ إِنَّهُمْ كَانُوا۟ خَـٰسِرِينَ</a:t>
            </a:r>
          </a:p>
          <a:p>
            <a:pPr>
              <a:lnSpc>
                <a:spcPct val="100000"/>
              </a:lnSpc>
              <a:defRPr sz="2400">
                <a:solidFill>
                  <a:srgbClr val="3E5E5C"/>
                </a:solidFill>
                <a:latin typeface="Calibri"/>
              </a:defRPr>
            </a:pPr>
            <a:r>
              <a:t>We have assigned them companions who make their present [conduct] and future [state] seem decorous to them, and the word became due against them along with the nations of jinn and humans that passed away before them. They were indeed losers.</a:t>
            </a:r>
          </a:p>
        </p:txBody>
      </p:sp>
      <p:sp>
        <p:nvSpPr>
          <p:cNvPr id="3" name="Text Placeholder 2"/>
          <p:cNvSpPr>
            <a:spLocks noGrp="1"/>
          </p:cNvSpPr>
          <p:nvPr>
            <p:ph type="body" sz="quarter" idx="11"/>
          </p:nvPr>
        </p:nvSpPr>
        <p:spPr/>
        <p:txBody>
          <a:bodyPr/>
          <a:lstStyle/>
          <a:p>
            <a:r>
              <a:t>Fussilat 41:25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لَا تَسْمَعُوا۟ لِهَـٰذَا ٱلْقُرْءَانِ وَٱلْغَوْا۟ فِيهِ لَعَلَّكُمْ تَغْلِبُونَ</a:t>
            </a:r>
          </a:p>
          <a:p>
            <a:pPr>
              <a:lnSpc>
                <a:spcPct val="100000"/>
              </a:lnSpc>
              <a:defRPr sz="2400">
                <a:solidFill>
                  <a:srgbClr val="3E5E5C"/>
                </a:solidFill>
                <a:latin typeface="Calibri"/>
              </a:defRPr>
            </a:pPr>
            <a:r>
              <a:t>The faithless say, ‘Do not listen to this Quran and hoot it down so that you may prevail [over the Apostle].’</a:t>
            </a:r>
          </a:p>
        </p:txBody>
      </p:sp>
      <p:sp>
        <p:nvSpPr>
          <p:cNvPr id="3" name="Text Placeholder 2"/>
          <p:cNvSpPr>
            <a:spLocks noGrp="1"/>
          </p:cNvSpPr>
          <p:nvPr>
            <p:ph type="body" sz="quarter" idx="11"/>
          </p:nvPr>
        </p:nvSpPr>
        <p:spPr/>
        <p:txBody>
          <a:bodyPr/>
          <a:lstStyle/>
          <a:p>
            <a:r>
              <a:t>Fussilat 41:26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فَلَنُذِيقَنَّ ٱلَّذِينَ كَفَرُوا۟ عَذَابًا شَدِيدًا وَلَنَجْزِيَنَّهُمْ أَسْوَأَ ٱلَّذِى كَانُوا۟ يَعْمَلُونَ</a:t>
            </a:r>
          </a:p>
          <a:p>
            <a:pPr>
              <a:lnSpc>
                <a:spcPct val="100000"/>
              </a:lnSpc>
              <a:defRPr sz="2400">
                <a:solidFill>
                  <a:srgbClr val="3E5E5C"/>
                </a:solidFill>
                <a:latin typeface="Calibri"/>
              </a:defRPr>
            </a:pPr>
            <a:r>
              <a:t>We will surely make the faithless taste a severe punishment, and We will surely requite them by the worst of what they used to do.</a:t>
            </a:r>
          </a:p>
        </p:txBody>
      </p:sp>
      <p:sp>
        <p:nvSpPr>
          <p:cNvPr id="3" name="Text Placeholder 2"/>
          <p:cNvSpPr>
            <a:spLocks noGrp="1"/>
          </p:cNvSpPr>
          <p:nvPr>
            <p:ph type="body" sz="quarter" idx="11"/>
          </p:nvPr>
        </p:nvSpPr>
        <p:spPr/>
        <p:txBody>
          <a:bodyPr/>
          <a:lstStyle/>
          <a:p>
            <a:r>
              <a:t>Fussilat 41:27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حمٓ</a:t>
            </a:r>
          </a:p>
          <a:p>
            <a:pPr>
              <a:lnSpc>
                <a:spcPct val="100000"/>
              </a:lnSpc>
              <a:defRPr sz="2400">
                <a:solidFill>
                  <a:srgbClr val="3E5E5C"/>
                </a:solidFill>
                <a:latin typeface="Calibri"/>
              </a:defRPr>
            </a:pPr>
            <a:r>
              <a:t>Ha, Meem.</a:t>
            </a:r>
          </a:p>
        </p:txBody>
      </p:sp>
      <p:sp>
        <p:nvSpPr>
          <p:cNvPr id="3" name="Text Placeholder 2"/>
          <p:cNvSpPr>
            <a:spLocks noGrp="1"/>
          </p:cNvSpPr>
          <p:nvPr>
            <p:ph type="body" sz="quarter" idx="11"/>
          </p:nvPr>
        </p:nvSpPr>
        <p:spPr/>
        <p:txBody>
          <a:bodyPr/>
          <a:lstStyle/>
          <a:p>
            <a:r>
              <a:t>Fussilat 41:1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جَزَآءُ أَعْدَآءِ ٱللَّهِ ٱلنَّارُ ۖ لَهُمْ فِيهَا دَارُ ٱلْخُلْدِ ۖ جَزَآءًۢ بِمَا كَانُوا۟ بِـَٔايَـٰتِنَا يَجْحَدُونَ</a:t>
            </a:r>
          </a:p>
          <a:p>
            <a:pPr>
              <a:lnSpc>
                <a:spcPct val="100000"/>
              </a:lnSpc>
              <a:defRPr sz="2400">
                <a:solidFill>
                  <a:srgbClr val="3E5E5C"/>
                </a:solidFill>
                <a:latin typeface="Calibri"/>
              </a:defRPr>
            </a:pPr>
            <a:r>
              <a:t>That is the requital of the enemies of Allah—the Fire! In it, they will have an everlasting abode, as a requital for their impugning Our signs.</a:t>
            </a:r>
          </a:p>
        </p:txBody>
      </p:sp>
      <p:sp>
        <p:nvSpPr>
          <p:cNvPr id="3" name="Text Placeholder 2"/>
          <p:cNvSpPr>
            <a:spLocks noGrp="1"/>
          </p:cNvSpPr>
          <p:nvPr>
            <p:ph type="body" sz="quarter" idx="11"/>
          </p:nvPr>
        </p:nvSpPr>
        <p:spPr/>
        <p:txBody>
          <a:bodyPr/>
          <a:lstStyle/>
          <a:p>
            <a:r>
              <a:t>Fussilat 41:28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رَبَّنَآ أَرِنَا ٱلَّذَيْنِ أَضَلَّانَا مِنَ ٱلْجِنِّ وَٱلْإِنسِ نَجْعَلْهُمَا تَحْتَ أَقْدَامِنَا لِيَكُونَا مِنَ ٱلْأَسْفَلِينَ</a:t>
            </a:r>
          </a:p>
          <a:p>
            <a:pPr>
              <a:lnSpc>
                <a:spcPct val="100000"/>
              </a:lnSpc>
              <a:defRPr sz="2400">
                <a:solidFill>
                  <a:srgbClr val="3E5E5C"/>
                </a:solidFill>
                <a:latin typeface="Calibri"/>
              </a:defRPr>
            </a:pPr>
            <a:r>
              <a:t>The faithless will say, ‘Our Lord! Show us those who led us astray from among jinn and humans so that we may trample them under our feet, so that they may be among the lowermost!’</a:t>
            </a:r>
          </a:p>
        </p:txBody>
      </p:sp>
      <p:sp>
        <p:nvSpPr>
          <p:cNvPr id="3" name="Text Placeholder 2"/>
          <p:cNvSpPr>
            <a:spLocks noGrp="1"/>
          </p:cNvSpPr>
          <p:nvPr>
            <p:ph type="body" sz="quarter" idx="11"/>
          </p:nvPr>
        </p:nvSpPr>
        <p:spPr/>
        <p:txBody>
          <a:bodyPr/>
          <a:lstStyle/>
          <a:p>
            <a:r>
              <a:t>Fussilat 41:29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قَالُوا۟ رَبُّنَا ٱللَّهُ ثُمَّ ٱسْتَقَـٰمُوا۟ تَتَنَزَّلُ عَلَيْهِمُ ٱلْمَلَـٰٓئِكَةُ أَلَّا تَخَافُوا۟ وَلَا تَحْزَنُوا۟ وَأَبْشِرُوا۟ بِٱلْجَنَّةِ ٱلَّتِى كُنتُمْ تُوعَدُونَ</a:t>
            </a:r>
          </a:p>
          <a:p>
            <a:pPr>
              <a:lnSpc>
                <a:spcPct val="100000"/>
              </a:lnSpc>
              <a:defRPr sz="2400">
                <a:solidFill>
                  <a:srgbClr val="3E5E5C"/>
                </a:solidFill>
                <a:latin typeface="Calibri"/>
              </a:defRPr>
            </a:pPr>
            <a:r>
              <a:t>Indeed those who say, ‘Our Lord is Allah!’ and then remain steadfast, the angels descend upon them, [saying,] ‘Do not fear, nor be grieved! Receive the good news of the paradise, which you have been promised.</a:t>
            </a:r>
          </a:p>
        </p:txBody>
      </p:sp>
      <p:sp>
        <p:nvSpPr>
          <p:cNvPr id="3" name="Text Placeholder 2"/>
          <p:cNvSpPr>
            <a:spLocks noGrp="1"/>
          </p:cNvSpPr>
          <p:nvPr>
            <p:ph type="body" sz="quarter" idx="11"/>
          </p:nvPr>
        </p:nvSpPr>
        <p:spPr/>
        <p:txBody>
          <a:bodyPr/>
          <a:lstStyle/>
          <a:p>
            <a:r>
              <a:t>Fussilat 41:30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نَحْنُ أَوْلِيَآؤُكُمْ فِى ٱلْحَيَوٰةِ ٱلدُّنْيَا وَفِى ٱلْـَٔاخِرَةِ ۖ وَلَكُمْ فِيهَا مَا تَشْتَهِىٓ أَنفُسُكُمْ وَلَكُمْ فِيهَا مَا تَدَّعُونَ</a:t>
            </a:r>
          </a:p>
          <a:p>
            <a:pPr>
              <a:lnSpc>
                <a:spcPct val="100000"/>
              </a:lnSpc>
              <a:defRPr sz="2400">
                <a:solidFill>
                  <a:srgbClr val="3E5E5C"/>
                </a:solidFill>
                <a:latin typeface="Calibri"/>
              </a:defRPr>
            </a:pPr>
            <a:r>
              <a:t>We are your friends in the life of this world and in the Hereafter, and you will have in it whatever your souls desire, and you will have in it whatever you ask for,</a:t>
            </a:r>
          </a:p>
        </p:txBody>
      </p:sp>
      <p:sp>
        <p:nvSpPr>
          <p:cNvPr id="3" name="Text Placeholder 2"/>
          <p:cNvSpPr>
            <a:spLocks noGrp="1"/>
          </p:cNvSpPr>
          <p:nvPr>
            <p:ph type="body" sz="quarter" idx="11"/>
          </p:nvPr>
        </p:nvSpPr>
        <p:spPr/>
        <p:txBody>
          <a:bodyPr/>
          <a:lstStyle/>
          <a:p>
            <a:r>
              <a:t>Fussilat 41:31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نُزُلًا مِّنْ غَفُورٍ رَّحِيمٍ</a:t>
            </a:r>
          </a:p>
          <a:p>
            <a:pPr>
              <a:lnSpc>
                <a:spcPct val="100000"/>
              </a:lnSpc>
              <a:defRPr sz="2400">
                <a:solidFill>
                  <a:srgbClr val="3E5E5C"/>
                </a:solidFill>
                <a:latin typeface="Calibri"/>
              </a:defRPr>
            </a:pPr>
            <a:r>
              <a:t>as a hospitality from One all-forgiving, all-merciful.’</a:t>
            </a:r>
          </a:p>
        </p:txBody>
      </p:sp>
      <p:sp>
        <p:nvSpPr>
          <p:cNvPr id="3" name="Text Placeholder 2"/>
          <p:cNvSpPr>
            <a:spLocks noGrp="1"/>
          </p:cNvSpPr>
          <p:nvPr>
            <p:ph type="body" sz="quarter" idx="11"/>
          </p:nvPr>
        </p:nvSpPr>
        <p:spPr/>
        <p:txBody>
          <a:bodyPr/>
          <a:lstStyle/>
          <a:p>
            <a:r>
              <a:t>Fussilat 41:32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أَحْسَنُ قَوْلًا مِّمَّن دَعَآ إِلَى ٱللَّهِ وَعَمِلَ صَـٰلِحًا وَقَالَ إِنَّنِى مِنَ ٱلْمُسْلِمِينَ</a:t>
            </a:r>
          </a:p>
          <a:p>
            <a:pPr>
              <a:lnSpc>
                <a:spcPct val="100000"/>
              </a:lnSpc>
              <a:defRPr sz="2400">
                <a:solidFill>
                  <a:srgbClr val="3E5E5C"/>
                </a:solidFill>
                <a:latin typeface="Calibri"/>
              </a:defRPr>
            </a:pPr>
            <a:r>
              <a:t>Who has a better call than him who summons to Allah and acts righteously and says, ‘Indeed I am one of the Muslims’?</a:t>
            </a:r>
          </a:p>
        </p:txBody>
      </p:sp>
      <p:sp>
        <p:nvSpPr>
          <p:cNvPr id="3" name="Text Placeholder 2"/>
          <p:cNvSpPr>
            <a:spLocks noGrp="1"/>
          </p:cNvSpPr>
          <p:nvPr>
            <p:ph type="body" sz="quarter" idx="11"/>
          </p:nvPr>
        </p:nvSpPr>
        <p:spPr/>
        <p:txBody>
          <a:bodyPr/>
          <a:lstStyle/>
          <a:p>
            <a:r>
              <a:t>Fussilat 41:33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تَسْتَوِى ٱلْحَسَنَةُ وَلَا ٱلسَّيِّئَةُ ۚ ٱدْفَعْ بِٱلَّتِى هِىَ أَحْسَنُ فَإِذَا ٱلَّذِى بَيْنَكَ وَبَيْنَهُۥ عَدَٰوَةٌ كَأَنَّهُۥ وَلِىٌّ حَمِيمٌ</a:t>
            </a:r>
          </a:p>
          <a:p>
            <a:pPr>
              <a:lnSpc>
                <a:spcPct val="100000"/>
              </a:lnSpc>
              <a:defRPr sz="2400">
                <a:solidFill>
                  <a:srgbClr val="3E5E5C"/>
                </a:solidFill>
                <a:latin typeface="Calibri"/>
              </a:defRPr>
            </a:pPr>
            <a:r>
              <a:t>Good and evil [conduct] are not equal. Repel [evil] with what is best. [If you do so,] he between whom and you was enmity, will then be as though he were a sympathetic friend.</a:t>
            </a:r>
          </a:p>
        </p:txBody>
      </p:sp>
      <p:sp>
        <p:nvSpPr>
          <p:cNvPr id="3" name="Text Placeholder 2"/>
          <p:cNvSpPr>
            <a:spLocks noGrp="1"/>
          </p:cNvSpPr>
          <p:nvPr>
            <p:ph type="body" sz="quarter" idx="11"/>
          </p:nvPr>
        </p:nvSpPr>
        <p:spPr/>
        <p:txBody>
          <a:bodyPr/>
          <a:lstStyle/>
          <a:p>
            <a:r>
              <a:t>Fussilat 41:34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يُلَقَّىٰهَآ إِلَّا ٱلَّذِينَ صَبَرُوا۟ وَمَا يُلَقَّىٰهَآ إِلَّا ذُو حَظٍّ عَظِيمٍ</a:t>
            </a:r>
          </a:p>
          <a:p>
            <a:pPr>
              <a:lnSpc>
                <a:spcPct val="100000"/>
              </a:lnSpc>
              <a:defRPr sz="2400">
                <a:solidFill>
                  <a:srgbClr val="3E5E5C"/>
                </a:solidFill>
                <a:latin typeface="Calibri"/>
              </a:defRPr>
            </a:pPr>
            <a:r>
              <a:t>But none is granted it except those who are patient, and none is granted it except the greatly endowed.</a:t>
            </a:r>
          </a:p>
        </p:txBody>
      </p:sp>
      <p:sp>
        <p:nvSpPr>
          <p:cNvPr id="3" name="Text Placeholder 2"/>
          <p:cNvSpPr>
            <a:spLocks noGrp="1"/>
          </p:cNvSpPr>
          <p:nvPr>
            <p:ph type="body" sz="quarter" idx="11"/>
          </p:nvPr>
        </p:nvSpPr>
        <p:spPr/>
        <p:txBody>
          <a:bodyPr/>
          <a:lstStyle/>
          <a:p>
            <a:r>
              <a:t>Fussilat 41:35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وَإِمَّا يَنزَغَنَّكَ مِنَ ٱلشَّيْطَـٰنِ نَزْغٌ فَٱسْتَعِذْ بِٱللَّهِ ۖ إِنَّهُۥ هُوَ ٱلسَّمِيعُ ٱلْعَلِيمُ</a:t>
            </a:r>
          </a:p>
          <a:p>
            <a:pPr>
              <a:lnSpc>
                <a:spcPct val="100000"/>
              </a:lnSpc>
              <a:defRPr sz="2400">
                <a:solidFill>
                  <a:srgbClr val="3E5E5C"/>
                </a:solidFill>
                <a:latin typeface="Calibri"/>
              </a:defRPr>
            </a:pPr>
            <a:r>
              <a:t>Should an incitement from Satan prompt you [to ill feeling], seek the protection of Allah. Indeed, He is the All-hearing, the All-knowing.</a:t>
            </a:r>
          </a:p>
        </p:txBody>
      </p:sp>
      <p:sp>
        <p:nvSpPr>
          <p:cNvPr id="3" name="Text Placeholder 2"/>
          <p:cNvSpPr>
            <a:spLocks noGrp="1"/>
          </p:cNvSpPr>
          <p:nvPr>
            <p:ph type="body" sz="quarter" idx="11"/>
          </p:nvPr>
        </p:nvSpPr>
        <p:spPr/>
        <p:txBody>
          <a:bodyPr/>
          <a:lstStyle/>
          <a:p>
            <a:r>
              <a:t>Fussilat 41:36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 ٱلَّيْلُ وَٱلنَّهَارُ وَٱلشَّمْسُ وَٱلْقَمَرُ ۚ لَا تَسْجُدُوا۟ لِلشَّمْسِ وَلَا لِلْقَمَرِ وَٱسْجُدُوا۟ لِلَّهِ ٱلَّذِى خَلَقَهُنَّ إِن كُنتُمْ إِيَّاهُ تَعْبُدُونَ</a:t>
            </a:r>
          </a:p>
          <a:p>
            <a:pPr>
              <a:lnSpc>
                <a:spcPct val="100000"/>
              </a:lnSpc>
              <a:defRPr sz="2400">
                <a:solidFill>
                  <a:srgbClr val="3E5E5C"/>
                </a:solidFill>
                <a:latin typeface="Calibri"/>
              </a:defRPr>
            </a:pPr>
            <a:r>
              <a:t>Among His signs are night and day, and the sun and the moon. Do not prostrate to the sun, nor to the moon, but prostrate to Allah who created them, if it is Him that you worship.</a:t>
            </a:r>
          </a:p>
        </p:txBody>
      </p:sp>
      <p:sp>
        <p:nvSpPr>
          <p:cNvPr id="3" name="Text Placeholder 2"/>
          <p:cNvSpPr>
            <a:spLocks noGrp="1"/>
          </p:cNvSpPr>
          <p:nvPr>
            <p:ph type="body" sz="quarter" idx="11"/>
          </p:nvPr>
        </p:nvSpPr>
        <p:spPr/>
        <p:txBody>
          <a:bodyPr/>
          <a:lstStyle/>
          <a:p>
            <a:r>
              <a:t>Fussilat 41:37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مِّنَ ٱلرَّحْمَـٰنِ ٱلرَّحِيمِ</a:t>
            </a:r>
          </a:p>
          <a:p>
            <a:pPr>
              <a:lnSpc>
                <a:spcPct val="100000"/>
              </a:lnSpc>
              <a:defRPr sz="2400">
                <a:solidFill>
                  <a:srgbClr val="3E5E5C"/>
                </a:solidFill>
                <a:latin typeface="Calibri"/>
              </a:defRPr>
            </a:pPr>
            <a:r>
              <a:t>A [gradually] sent down [revelation] from the All-beneficent, the All-merciful,</a:t>
            </a:r>
          </a:p>
        </p:txBody>
      </p:sp>
      <p:sp>
        <p:nvSpPr>
          <p:cNvPr id="3" name="Text Placeholder 2"/>
          <p:cNvSpPr>
            <a:spLocks noGrp="1"/>
          </p:cNvSpPr>
          <p:nvPr>
            <p:ph type="body" sz="quarter" idx="11"/>
          </p:nvPr>
        </p:nvSpPr>
        <p:spPr/>
        <p:txBody>
          <a:bodyPr/>
          <a:lstStyle/>
          <a:p>
            <a:r>
              <a:t>Fussilat 41:2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ٱسْتَكْبَرُوا۟ فَٱلَّذِينَ عِندَ رَبِّكَ يُسَبِّحُونَ لَهُۥ بِٱلَّيْلِ وَٱلنَّهَارِ وَهُمْ لَا يَسْـَٔمُونَ </a:t>
            </a:r>
          </a:p>
          <a:p>
            <a:pPr>
              <a:lnSpc>
                <a:spcPct val="100000"/>
              </a:lnSpc>
              <a:defRPr sz="2400">
                <a:solidFill>
                  <a:srgbClr val="3E5E5C"/>
                </a:solidFill>
                <a:latin typeface="Calibri"/>
              </a:defRPr>
            </a:pPr>
            <a:r>
              <a:t>But if they disdain [the worship of Allah], those who are near your Lord glorify Him night and day, and they are not wearied.</a:t>
            </a:r>
          </a:p>
        </p:txBody>
      </p:sp>
      <p:sp>
        <p:nvSpPr>
          <p:cNvPr id="3" name="Text Placeholder 2"/>
          <p:cNvSpPr>
            <a:spLocks noGrp="1"/>
          </p:cNvSpPr>
          <p:nvPr>
            <p:ph type="body" sz="quarter" idx="11"/>
          </p:nvPr>
        </p:nvSpPr>
        <p:spPr/>
        <p:txBody>
          <a:bodyPr/>
          <a:lstStyle/>
          <a:p>
            <a:r>
              <a:t>Fussilat 41:38</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2F4858"/>
                </a:solidFill>
              </a:defRPr>
            </a:pPr>
            <a:r>
              <a:t>WAJIB</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أَنَّكَ تَرَى ٱلْأَرْضَ خَـٰشِعَةً فَإِذَآ أَنزَلْنَا عَلَيْهَا ٱلْمَآءَ ٱهْتَزَّتْ وَرَبَتْ ۚ إِنَّ ٱلَّذِىٓ أَحْيَاهَا لَمُحْىِ ٱلْمَوْتَىٰٓ ۚ إِنَّهُۥ عَلَىٰ كُلِّ شَىْءٍ قَدِيرٌ</a:t>
            </a:r>
          </a:p>
          <a:p>
            <a:pPr>
              <a:lnSpc>
                <a:spcPct val="100000"/>
              </a:lnSpc>
              <a:defRPr sz="2400">
                <a:solidFill>
                  <a:srgbClr val="3E5E5C"/>
                </a:solidFill>
                <a:latin typeface="Calibri"/>
              </a:defRPr>
            </a:pPr>
            <a:r>
              <a:t>Among His signs, is that you see the earth desolate; but when We send down water upon it, it stirs and swells. Indeed, He who revives it will also revive the dead. Indeed, He has power over all things.</a:t>
            </a:r>
          </a:p>
        </p:txBody>
      </p:sp>
      <p:sp>
        <p:nvSpPr>
          <p:cNvPr id="3" name="Text Placeholder 2"/>
          <p:cNvSpPr>
            <a:spLocks noGrp="1"/>
          </p:cNvSpPr>
          <p:nvPr>
            <p:ph type="body" sz="quarter" idx="11"/>
          </p:nvPr>
        </p:nvSpPr>
        <p:spPr/>
        <p:txBody>
          <a:bodyPr/>
          <a:lstStyle/>
          <a:p>
            <a:r>
              <a:t>Fussilat 41:39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ٱلَّذِينَ يُلْحِدُونَ فِىٓ ءَايَـٰتِنَا لَا يَخْفَوْنَ عَلَيْنَآ ۗ أَفَمَن يُلْقَىٰ فِى ٱلنَّارِ خَيْرٌ أَم مَّن يَأْتِىٓ ءَامِنًا يَوْمَ ٱلْقِيَـٰمَةِ ۚ ٱعْمَلُوا۟ مَا شِئْتُمْ ۖ إِنَّهُۥ بِمَا تَعْمَلُونَ بَصِيرٌ</a:t>
            </a:r>
          </a:p>
          <a:p>
            <a:pPr>
              <a:lnSpc>
                <a:spcPct val="100000"/>
              </a:lnSpc>
              <a:defRPr sz="2400">
                <a:solidFill>
                  <a:srgbClr val="3E5E5C"/>
                </a:solidFill>
                <a:latin typeface="Calibri"/>
              </a:defRPr>
            </a:pPr>
            <a:r>
              <a:t>Those who abuse Our signs are not hidden from Us. Is someone who is cast in the Fire better off, or someone who arrives safely on the Day of Resurrection? Act as you wish; indeed He watches what you do.</a:t>
            </a:r>
          </a:p>
        </p:txBody>
      </p:sp>
      <p:sp>
        <p:nvSpPr>
          <p:cNvPr id="3" name="Text Placeholder 2"/>
          <p:cNvSpPr>
            <a:spLocks noGrp="1"/>
          </p:cNvSpPr>
          <p:nvPr>
            <p:ph type="body" sz="quarter" idx="11"/>
          </p:nvPr>
        </p:nvSpPr>
        <p:spPr/>
        <p:txBody>
          <a:bodyPr/>
          <a:lstStyle/>
          <a:p>
            <a:r>
              <a:t>Fussilat 41:40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بِٱلذِّكْرِ لَمَّا جَآءَهُمْ ۖ وَإِنَّهُۥ لَكِتَـٰبٌ عَزِيزٌ</a:t>
            </a:r>
          </a:p>
          <a:p>
            <a:pPr>
              <a:lnSpc>
                <a:spcPct val="100000"/>
              </a:lnSpc>
              <a:defRPr sz="2400">
                <a:solidFill>
                  <a:srgbClr val="3E5E5C"/>
                </a:solidFill>
                <a:latin typeface="Calibri"/>
              </a:defRPr>
            </a:pPr>
            <a:r>
              <a:t>Those who reject the Reminder when it comes to them... Indeed, it is an august Book:</a:t>
            </a:r>
          </a:p>
        </p:txBody>
      </p:sp>
      <p:sp>
        <p:nvSpPr>
          <p:cNvPr id="3" name="Text Placeholder 2"/>
          <p:cNvSpPr>
            <a:spLocks noGrp="1"/>
          </p:cNvSpPr>
          <p:nvPr>
            <p:ph type="body" sz="quarter" idx="11"/>
          </p:nvPr>
        </p:nvSpPr>
        <p:spPr/>
        <p:txBody>
          <a:bodyPr/>
          <a:lstStyle/>
          <a:p>
            <a:r>
              <a:t>Fussilat 41:41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يَأْتِيهِ ٱلْبَـٰطِلُ مِنۢ بَيْنِ يَدَيْهِ وَلَا مِنْ خَلْفِهِۦ ۖ تَنزِيلٌ مِّنْ حَكِيمٍ حَمِيدٍ</a:t>
            </a:r>
          </a:p>
          <a:p>
            <a:pPr>
              <a:lnSpc>
                <a:spcPct val="100000"/>
              </a:lnSpc>
              <a:defRPr sz="2400">
                <a:solidFill>
                  <a:srgbClr val="3E5E5C"/>
                </a:solidFill>
                <a:latin typeface="Calibri"/>
              </a:defRPr>
            </a:pPr>
            <a:r>
              <a:t>falsehood cannot approach it, at present or in future, a [revelation gradually] sent down from One all-wise, all-laudable.</a:t>
            </a:r>
          </a:p>
        </p:txBody>
      </p:sp>
      <p:sp>
        <p:nvSpPr>
          <p:cNvPr id="3" name="Text Placeholder 2"/>
          <p:cNvSpPr>
            <a:spLocks noGrp="1"/>
          </p:cNvSpPr>
          <p:nvPr>
            <p:ph type="body" sz="quarter" idx="11"/>
          </p:nvPr>
        </p:nvSpPr>
        <p:spPr/>
        <p:txBody>
          <a:bodyPr/>
          <a:lstStyle/>
          <a:p>
            <a:r>
              <a:t>Fussilat 41:42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يُقَالُ لَكَ إِلَّا مَا قَدْ قِيلَ لِلرُّسُلِ مِن قَبْلِكَ ۚ إِنَّ رَبَّكَ لَذُو مَغْفِرَةٍ وَذُو عِقَابٍ أَلِيمٍ</a:t>
            </a:r>
          </a:p>
          <a:p>
            <a:pPr>
              <a:lnSpc>
                <a:spcPct val="100000"/>
              </a:lnSpc>
              <a:defRPr sz="2400">
                <a:solidFill>
                  <a:srgbClr val="3E5E5C"/>
                </a:solidFill>
                <a:latin typeface="Calibri"/>
              </a:defRPr>
            </a:pPr>
            <a:r>
              <a:t>Nothing is said to you except what has already been said to the apostles before you. Indeed your Lord is One who forgives and also metes out a painful retribution.</a:t>
            </a:r>
          </a:p>
        </p:txBody>
      </p:sp>
      <p:sp>
        <p:nvSpPr>
          <p:cNvPr id="3" name="Text Placeholder 2"/>
          <p:cNvSpPr>
            <a:spLocks noGrp="1"/>
          </p:cNvSpPr>
          <p:nvPr>
            <p:ph type="body" sz="quarter" idx="11"/>
          </p:nvPr>
        </p:nvSpPr>
        <p:spPr/>
        <p:txBody>
          <a:bodyPr/>
          <a:lstStyle/>
          <a:p>
            <a:r>
              <a:t>Fussilat 41:43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وَلَوْ جَعَلْنَـٰهُ قُرْءَانًا أَعْجَمِيًّا لَّقَالُوا۟ لَوْلَا فُصِّلَتْ ءَايَـٰتُهُۥٓ ۖ ءَا۬عْجَمِىٌّ وَعَرَبِىٌّ ۗ قُلْ هُوَ لِلَّذِينَ ءَامَنُوا۟ هُدًى وَشِفَآءٌ ۖ وَٱلَّذِينَ لَا يُؤْمِنُونَ فِىٓ ءَاذَانِهِمْ وَقْرٌ وَهُوَ عَلَيْهِمْ عَمًى ۚ أُو۟لَـٰٓئِكَ يُنَادَوْنَ مِن مَّكَانٍۭ بَعِيدٍ</a:t>
            </a:r>
          </a:p>
          <a:p>
            <a:pPr>
              <a:lnSpc>
                <a:spcPct val="100000"/>
              </a:lnSpc>
              <a:defRPr sz="2400">
                <a:solidFill>
                  <a:srgbClr val="3E5E5C"/>
                </a:solidFill>
                <a:latin typeface="Calibri"/>
              </a:defRPr>
            </a:pPr>
            <a:r>
              <a:t>Had We made it a non-Arabic Quran, they would have said, ‘Why have not its signs been articulated?’ ‘What! A non-Arabian [scripture] and an Arabian [prophet]!?’ Say, ‘It is guidance and healing for those who have faith. As for those who are faithless, there is a deafness in their ears and it is lost to their sight: [to them it is as if] they were called from a distant place.’</a:t>
            </a:r>
          </a:p>
        </p:txBody>
      </p:sp>
      <p:sp>
        <p:nvSpPr>
          <p:cNvPr id="3" name="Text Placeholder 2"/>
          <p:cNvSpPr>
            <a:spLocks noGrp="1"/>
          </p:cNvSpPr>
          <p:nvPr>
            <p:ph type="body" sz="quarter" idx="11"/>
          </p:nvPr>
        </p:nvSpPr>
        <p:spPr/>
        <p:txBody>
          <a:bodyPr/>
          <a:lstStyle/>
          <a:p>
            <a:r>
              <a:t>Fussilat 41:44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ٱلْكِتَـٰبَ فَٱخْتُلِفَ فِيهِ ۗ وَلَوْلَا كَلِمَةٌ سَبَقَتْ مِن رَّبِّكَ لَقُضِىَ بَيْنَهُمْ ۚ وَإِنَّهُمْ لَفِى شَكٍّ مِّنْهُ مُرِيبٍ</a:t>
            </a:r>
          </a:p>
          <a:p>
            <a:pPr>
              <a:lnSpc>
                <a:spcPct val="100000"/>
              </a:lnSpc>
              <a:defRPr sz="2400">
                <a:solidFill>
                  <a:srgbClr val="3E5E5C"/>
                </a:solidFill>
                <a:latin typeface="Calibri"/>
              </a:defRPr>
            </a:pPr>
            <a:r>
              <a:t>Certainly We gave Moses the Book, but differences arose about it; and were it not for a prior decree of your Lord, judgement would have been made between them, for they are in grave doubt concerning it.</a:t>
            </a:r>
          </a:p>
        </p:txBody>
      </p:sp>
      <p:sp>
        <p:nvSpPr>
          <p:cNvPr id="3" name="Text Placeholder 2"/>
          <p:cNvSpPr>
            <a:spLocks noGrp="1"/>
          </p:cNvSpPr>
          <p:nvPr>
            <p:ph type="body" sz="quarter" idx="11"/>
          </p:nvPr>
        </p:nvSpPr>
        <p:spPr/>
        <p:txBody>
          <a:bodyPr/>
          <a:lstStyle/>
          <a:p>
            <a:r>
              <a:t>Fussilat 41:45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عَمِلَ صَـٰلِحًا فَلِنَفْسِهِۦ ۖ وَمَنْ أَسَآءَ فَعَلَيْهَا ۗ وَمَا رَبُّكَ بِظَلَّـٰمٍ لِّلْعَبِيدِ</a:t>
            </a:r>
          </a:p>
          <a:p>
            <a:pPr>
              <a:lnSpc>
                <a:spcPct val="100000"/>
              </a:lnSpc>
              <a:defRPr sz="2400">
                <a:solidFill>
                  <a:srgbClr val="3E5E5C"/>
                </a:solidFill>
                <a:latin typeface="Calibri"/>
              </a:defRPr>
            </a:pPr>
            <a:r>
              <a:t>Whoever acts righteously, it is for [the benefit of] his own soul, and whoever does evil, it is to its detriment, and your Lord is not tyrannical to His servants.</a:t>
            </a:r>
          </a:p>
        </p:txBody>
      </p:sp>
      <p:sp>
        <p:nvSpPr>
          <p:cNvPr id="3" name="Text Placeholder 2"/>
          <p:cNvSpPr>
            <a:spLocks noGrp="1"/>
          </p:cNvSpPr>
          <p:nvPr>
            <p:ph type="body" sz="quarter" idx="11"/>
          </p:nvPr>
        </p:nvSpPr>
        <p:spPr/>
        <p:txBody>
          <a:bodyPr/>
          <a:lstStyle/>
          <a:p>
            <a:r>
              <a:t>Fussilat 41:46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إِلَيْهِ يُرَدُّ عِلْمُ ٱلسَّاعَةِ ۚ وَمَا تَخْرُجُ مِن ثَمَرَٰتٍ مِّنْ أَكْمَامِهَا وَمَا تَحْمِلُ مِنْ أُنثَىٰ وَلَا تَضَعُ إِلَّا بِعِلْمِهِۦ ۚ وَيَوْمَ يُنَادِيهِمْ أَيْنَ شُرَكَآءِى قَالُوٓا۟ ءَاذَنَّـٰكَ مَا مِنَّا مِن شَهِيدٍ</a:t>
            </a:r>
          </a:p>
          <a:p>
            <a:pPr>
              <a:lnSpc>
                <a:spcPct val="100000"/>
              </a:lnSpc>
              <a:defRPr sz="2400">
                <a:solidFill>
                  <a:srgbClr val="3E5E5C"/>
                </a:solidFill>
                <a:latin typeface="Calibri"/>
              </a:defRPr>
            </a:pPr>
            <a:r>
              <a:t>On Him devolves the knowledge of the Hour, and no fruit emerges from its covering and no female conceives or delivers except with His knowledge. On the day when He will call out to them, ‘Where are My ‘partners’?’ They will say, ‘We informed You that there is no witness amongst us.’</a:t>
            </a:r>
          </a:p>
        </p:txBody>
      </p:sp>
      <p:sp>
        <p:nvSpPr>
          <p:cNvPr id="3" name="Text Placeholder 2"/>
          <p:cNvSpPr>
            <a:spLocks noGrp="1"/>
          </p:cNvSpPr>
          <p:nvPr>
            <p:ph type="body" sz="quarter" idx="11"/>
          </p:nvPr>
        </p:nvSpPr>
        <p:spPr/>
        <p:txBody>
          <a:bodyPr/>
          <a:lstStyle/>
          <a:p>
            <a:r>
              <a:t>Fussilat 41:47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كِتَـٰبٌ فُصِّلَتْ ءَايَـٰتُهُۥ قُرْءَانًا عَرَبِيًّا لِّقَوْمٍ يَعْلَمُونَ</a:t>
            </a:r>
          </a:p>
          <a:p>
            <a:pPr>
              <a:lnSpc>
                <a:spcPct val="100000"/>
              </a:lnSpc>
              <a:defRPr sz="2400">
                <a:solidFill>
                  <a:srgbClr val="3E5E5C"/>
                </a:solidFill>
                <a:latin typeface="Calibri"/>
              </a:defRPr>
            </a:pPr>
            <a:r>
              <a:t>[this is] a Book whose signs have been elaborated for a people who have knowledge, an Arabic Quran,</a:t>
            </a:r>
          </a:p>
        </p:txBody>
      </p:sp>
      <p:sp>
        <p:nvSpPr>
          <p:cNvPr id="3" name="Text Placeholder 2"/>
          <p:cNvSpPr>
            <a:spLocks noGrp="1"/>
          </p:cNvSpPr>
          <p:nvPr>
            <p:ph type="body" sz="quarter" idx="11"/>
          </p:nvPr>
        </p:nvSpPr>
        <p:spPr/>
        <p:txBody>
          <a:bodyPr/>
          <a:lstStyle/>
          <a:p>
            <a:r>
              <a:t>Fussilat 41:3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وَضَلَّ عَنْهُم مَّا كَانُوا۟ يَدْعُونَ مِن قَبْلُ ۖ وَظَنُّوا۟ مَا لَهُم مِّن مَّحِيصٍ</a:t>
            </a:r>
          </a:p>
          <a:p>
            <a:pPr>
              <a:lnSpc>
                <a:spcPct val="100000"/>
              </a:lnSpc>
              <a:defRPr sz="2400">
                <a:solidFill>
                  <a:srgbClr val="3E5E5C"/>
                </a:solidFill>
                <a:latin typeface="Calibri"/>
              </a:defRPr>
            </a:pPr>
            <a:r>
              <a:t>What they used to invoke before has forsaken them, and they know there is no escape for them.</a:t>
            </a:r>
          </a:p>
        </p:txBody>
      </p:sp>
      <p:sp>
        <p:nvSpPr>
          <p:cNvPr id="3" name="Text Placeholder 2"/>
          <p:cNvSpPr>
            <a:spLocks noGrp="1"/>
          </p:cNvSpPr>
          <p:nvPr>
            <p:ph type="body" sz="quarter" idx="11"/>
          </p:nvPr>
        </p:nvSpPr>
        <p:spPr/>
        <p:txBody>
          <a:bodyPr/>
          <a:lstStyle/>
          <a:p>
            <a:r>
              <a:t>Fussilat 41:48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يَسْـَٔمُ ٱلْإِنسَـٰنُ مِن دُعَآءِ ٱلْخَيْرِ وَإِن مَّسَّهُ ٱلشَّرُّ فَيَـُٔوسٌ قَنُوطٌ</a:t>
            </a:r>
          </a:p>
          <a:p>
            <a:pPr>
              <a:lnSpc>
                <a:spcPct val="100000"/>
              </a:lnSpc>
              <a:defRPr sz="2400">
                <a:solidFill>
                  <a:srgbClr val="3E5E5C"/>
                </a:solidFill>
                <a:latin typeface="Calibri"/>
              </a:defRPr>
            </a:pPr>
            <a:r>
              <a:t>Man is never wearied of supplicating for good, and should any ill befall him, he becomes hopeless and despondent.</a:t>
            </a:r>
          </a:p>
        </p:txBody>
      </p:sp>
      <p:sp>
        <p:nvSpPr>
          <p:cNvPr id="3" name="Text Placeholder 2"/>
          <p:cNvSpPr>
            <a:spLocks noGrp="1"/>
          </p:cNvSpPr>
          <p:nvPr>
            <p:ph type="body" sz="quarter" idx="11"/>
          </p:nvPr>
        </p:nvSpPr>
        <p:spPr/>
        <p:txBody>
          <a:bodyPr/>
          <a:lstStyle/>
          <a:p>
            <a:r>
              <a:t>Fussilat 41:49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وَلَئِنْ أَذَقْنَـٰهُ رَحْمَةً مِّنَّا مِنۢ بَعْدِ ضَرَّآءَ مَسَّتْهُ لَيَقُولَنَّ هَـٰذَا لِى وَمَآ أَظُنُّ ٱلسَّاعَةَ قَآئِمَةً وَلَئِن رُّجِعْتُ إِلَىٰ رَبِّىٓ إِنَّ لِى عِندَهُۥ لَلْحُسْنَىٰ ۚ فَلَنُنَبِّئَنَّ ٱلَّذِينَ كَفَرُوا۟ بِمَا عَمِلُوا۟ وَلَنُذِيقَنَّهُم مِّنْ عَذَابٍ غَلِيظٍ</a:t>
            </a:r>
          </a:p>
          <a:p>
            <a:pPr>
              <a:lnSpc>
                <a:spcPct val="100000"/>
              </a:lnSpc>
              <a:defRPr sz="2400">
                <a:solidFill>
                  <a:srgbClr val="3E5E5C"/>
                </a:solidFill>
                <a:latin typeface="Calibri"/>
              </a:defRPr>
            </a:pPr>
            <a:r>
              <a:t>If, after distress has befallen him, We let him have a taste of Our mercy, he says, ‘This is my due! I do not think the Hour will ever come, and in case I am returned to my Lord, I will indeed have the best [reward] with Him.’ So We will surely inform the faithless about what they have done, and will surely make them taste a harsh punishment.</a:t>
            </a:r>
          </a:p>
        </p:txBody>
      </p:sp>
      <p:sp>
        <p:nvSpPr>
          <p:cNvPr id="3" name="Text Placeholder 2"/>
          <p:cNvSpPr>
            <a:spLocks noGrp="1"/>
          </p:cNvSpPr>
          <p:nvPr>
            <p:ph type="body" sz="quarter" idx="11"/>
          </p:nvPr>
        </p:nvSpPr>
        <p:spPr/>
        <p:txBody>
          <a:bodyPr/>
          <a:lstStyle/>
          <a:p>
            <a:r>
              <a:t>Fussilat 41:50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أَنْعَمْنَا عَلَى ٱلْإِنسَـٰنِ أَعْرَضَ وَنَـَٔا بِجَانِبِهِۦ وَإِذَا مَسَّهُ ٱلشَّرُّ فَذُو دُعَآءٍ عَرِيضٍ</a:t>
            </a:r>
          </a:p>
          <a:p>
            <a:pPr>
              <a:lnSpc>
                <a:spcPct val="100000"/>
              </a:lnSpc>
              <a:defRPr sz="2400">
                <a:solidFill>
                  <a:srgbClr val="3E5E5C"/>
                </a:solidFill>
                <a:latin typeface="Calibri"/>
              </a:defRPr>
            </a:pPr>
            <a:r>
              <a:t>When We bless man, he is disregardful and turns aside; but when an ill befalls him, he makes protracted supplications.</a:t>
            </a:r>
          </a:p>
        </p:txBody>
      </p:sp>
      <p:sp>
        <p:nvSpPr>
          <p:cNvPr id="3" name="Text Placeholder 2"/>
          <p:cNvSpPr>
            <a:spLocks noGrp="1"/>
          </p:cNvSpPr>
          <p:nvPr>
            <p:ph type="body" sz="quarter" idx="11"/>
          </p:nvPr>
        </p:nvSpPr>
        <p:spPr/>
        <p:txBody>
          <a:bodyPr/>
          <a:lstStyle/>
          <a:p>
            <a:r>
              <a:t>Fussilat 41:51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أَرَءَيْتُمْ إِن كَانَ مِنْ عِندِ ٱللَّهِ ثُمَّ كَفَرْتُم بِهِۦ مَنْ أَضَلُّ مِمَّنْ هُوَ فِى شِقَاقٍۭ بَعِيدٍ</a:t>
            </a:r>
          </a:p>
          <a:p>
            <a:pPr>
              <a:lnSpc>
                <a:spcPct val="100000"/>
              </a:lnSpc>
              <a:defRPr sz="2400">
                <a:solidFill>
                  <a:srgbClr val="3E5E5C"/>
                </a:solidFill>
                <a:latin typeface="Calibri"/>
              </a:defRPr>
            </a:pPr>
            <a:r>
              <a:t>Say, ‘Tell me, if it is from Allah and you disbelieve in it, who will be more astray than those who are in extreme defiance.’</a:t>
            </a:r>
          </a:p>
        </p:txBody>
      </p:sp>
      <p:sp>
        <p:nvSpPr>
          <p:cNvPr id="3" name="Text Placeholder 2"/>
          <p:cNvSpPr>
            <a:spLocks noGrp="1"/>
          </p:cNvSpPr>
          <p:nvPr>
            <p:ph type="body" sz="quarter" idx="11"/>
          </p:nvPr>
        </p:nvSpPr>
        <p:spPr/>
        <p:txBody>
          <a:bodyPr/>
          <a:lstStyle/>
          <a:p>
            <a:r>
              <a:t>Fussilat 41:52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سَنُرِيهِمْ ءَايَـٰتِنَا فِى ٱلْـَٔافَاقِ وَفِىٓ أَنفُسِهِمْ حَتَّىٰ يَتَبَيَّنَ لَهُمْ أَنَّهُ ٱلْحَقُّ ۗ أَوَلَمْ يَكْفِ بِرَبِّكَ أَنَّهُۥ عَلَىٰ كُلِّ شَىْءٍ شَهِيدٌ</a:t>
            </a:r>
          </a:p>
          <a:p>
            <a:pPr>
              <a:lnSpc>
                <a:spcPct val="100000"/>
              </a:lnSpc>
              <a:defRPr sz="2400">
                <a:solidFill>
                  <a:srgbClr val="3E5E5C"/>
                </a:solidFill>
                <a:latin typeface="Calibri"/>
              </a:defRPr>
            </a:pPr>
            <a:r>
              <a:t>Soon We shall show them Our signs in the horizons and in their own souls until it becomes clear to them that He is the Real. Is it not sufficient that your Lord is witness to all things?</a:t>
            </a:r>
          </a:p>
        </p:txBody>
      </p:sp>
      <p:sp>
        <p:nvSpPr>
          <p:cNvPr id="3" name="Text Placeholder 2"/>
          <p:cNvSpPr>
            <a:spLocks noGrp="1"/>
          </p:cNvSpPr>
          <p:nvPr>
            <p:ph type="body" sz="quarter" idx="11"/>
          </p:nvPr>
        </p:nvSpPr>
        <p:spPr/>
        <p:txBody>
          <a:bodyPr/>
          <a:lstStyle/>
          <a:p>
            <a:r>
              <a:t>Fussilat 41:53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إِنَّهُمْ فِى مِرْيَةٍ مِّن لِّقَآءِ رَبِّهِمْ ۗ أَلَآ إِنَّهُۥ بِكُلِّ شَىْءٍ مُّحِيطٌۢ</a:t>
            </a:r>
          </a:p>
          <a:p>
            <a:pPr>
              <a:lnSpc>
                <a:spcPct val="100000"/>
              </a:lnSpc>
              <a:defRPr sz="2400">
                <a:solidFill>
                  <a:srgbClr val="3E5E5C"/>
                </a:solidFill>
                <a:latin typeface="Calibri"/>
              </a:defRPr>
            </a:pPr>
            <a:r>
              <a:t>Indeed, they are in doubt about the encounter with their Lord! Indeed, He embraces all things!</a:t>
            </a:r>
          </a:p>
        </p:txBody>
      </p:sp>
      <p:sp>
        <p:nvSpPr>
          <p:cNvPr id="3" name="Text Placeholder 2"/>
          <p:cNvSpPr>
            <a:spLocks noGrp="1"/>
          </p:cNvSpPr>
          <p:nvPr>
            <p:ph type="body" sz="quarter" idx="11"/>
          </p:nvPr>
        </p:nvSpPr>
        <p:spPr/>
        <p:txBody>
          <a:bodyPr/>
          <a:lstStyle/>
          <a:p>
            <a:r>
              <a:t>Fussilat 41:54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بَشِيرًا وَنَذِيرًا فَأَعْرَضَ أَكْثَرُهُمْ فَهُمْ لَا يَسْمَعُونَ</a:t>
            </a:r>
          </a:p>
          <a:p>
            <a:pPr>
              <a:lnSpc>
                <a:spcPct val="100000"/>
              </a:lnSpc>
              <a:defRPr sz="2400">
                <a:solidFill>
                  <a:srgbClr val="3E5E5C"/>
                </a:solidFill>
                <a:latin typeface="Calibri"/>
              </a:defRPr>
            </a:pPr>
            <a:r>
              <a:t>a bearer of good news and a warner. But most of them turn away [from it], [and] so they do not listen.</a:t>
            </a:r>
          </a:p>
        </p:txBody>
      </p:sp>
      <p:sp>
        <p:nvSpPr>
          <p:cNvPr id="3" name="Text Placeholder 2"/>
          <p:cNvSpPr>
            <a:spLocks noGrp="1"/>
          </p:cNvSpPr>
          <p:nvPr>
            <p:ph type="body" sz="quarter" idx="11"/>
          </p:nvPr>
        </p:nvSpPr>
        <p:spPr/>
        <p:txBody>
          <a:bodyPr/>
          <a:lstStyle/>
          <a:p>
            <a:r>
              <a:t>Fussilat 41:4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قُلُوبُنَا فِىٓ أَكِنَّةٍ مِّمَّا تَدْعُونَآ إِلَيْهِ وَفِىٓ ءَاذَانِنَا وَقْرٌ وَمِنۢ بَيْنِنَا وَبَيْنِكَ حِجَابٌ فَٱعْمَلْ إِنَّنَا عَـٰمِلُونَ</a:t>
            </a:r>
          </a:p>
          <a:p>
            <a:pPr>
              <a:lnSpc>
                <a:spcPct val="100000"/>
              </a:lnSpc>
              <a:defRPr sz="2400">
                <a:solidFill>
                  <a:srgbClr val="3E5E5C"/>
                </a:solidFill>
                <a:latin typeface="Calibri"/>
              </a:defRPr>
            </a:pPr>
            <a:r>
              <a:t>They say, ‘Our hearts are in veils [which shut them off] from what you invite us to, and there is a deafness in our ears, and there is a curtain between us and you. So act [as your faith requires]; we too are acting [according to our own].’</a:t>
            </a:r>
          </a:p>
        </p:txBody>
      </p:sp>
      <p:sp>
        <p:nvSpPr>
          <p:cNvPr id="3" name="Text Placeholder 2"/>
          <p:cNvSpPr>
            <a:spLocks noGrp="1"/>
          </p:cNvSpPr>
          <p:nvPr>
            <p:ph type="body" sz="quarter" idx="11"/>
          </p:nvPr>
        </p:nvSpPr>
        <p:spPr/>
        <p:txBody>
          <a:bodyPr/>
          <a:lstStyle/>
          <a:p>
            <a:r>
              <a:t>Fussilat 41:5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إِنَّمَآ أَنَا۠ بَشَرٌ مِّثْلُكُمْ يُوحَىٰٓ إِلَىَّ أَنَّمَآ إِلَـٰهُكُمْ إِلَـٰهٌ وَٰحِدٌ فَٱسْتَقِيمُوٓا۟ إِلَيْهِ وَٱسْتَغْفِرُوهُ ۗ وَوَيْلٌ لِّلْمُشْرِكِينَ</a:t>
            </a:r>
          </a:p>
          <a:p>
            <a:pPr>
              <a:lnSpc>
                <a:spcPct val="100000"/>
              </a:lnSpc>
              <a:defRPr sz="2400">
                <a:solidFill>
                  <a:srgbClr val="3E5E5C"/>
                </a:solidFill>
                <a:latin typeface="Calibri"/>
              </a:defRPr>
            </a:pPr>
            <a:r>
              <a:t>Say, ‘I am just a human like you. It has been revealed to me that your God is the One God. So worship Him single-mindedly and plead to Him for forgiveness.’ And woe to the polytheists</a:t>
            </a:r>
          </a:p>
        </p:txBody>
      </p:sp>
      <p:sp>
        <p:nvSpPr>
          <p:cNvPr id="3" name="Text Placeholder 2"/>
          <p:cNvSpPr>
            <a:spLocks noGrp="1"/>
          </p:cNvSpPr>
          <p:nvPr>
            <p:ph type="body" sz="quarter" idx="11"/>
          </p:nvPr>
        </p:nvSpPr>
        <p:spPr/>
        <p:txBody>
          <a:bodyPr/>
          <a:lstStyle/>
          <a:p>
            <a:r>
              <a:t>Fussilat 41:6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لَا يُؤْتُونَ ٱلزَّكَوٰةَ وَهُم بِٱلْـَٔاخِرَةِ هُمْ كَـٰفِرُونَ</a:t>
            </a:r>
          </a:p>
          <a:p>
            <a:pPr>
              <a:lnSpc>
                <a:spcPct val="100000"/>
              </a:lnSpc>
              <a:defRPr sz="2400">
                <a:solidFill>
                  <a:srgbClr val="3E5E5C"/>
                </a:solidFill>
                <a:latin typeface="Calibri"/>
              </a:defRPr>
            </a:pPr>
            <a:r>
              <a:t>—those who do not pay the zakat and disbelieve in the Hereafter.</a:t>
            </a:r>
          </a:p>
        </p:txBody>
      </p:sp>
      <p:sp>
        <p:nvSpPr>
          <p:cNvPr id="3" name="Text Placeholder 2"/>
          <p:cNvSpPr>
            <a:spLocks noGrp="1"/>
          </p:cNvSpPr>
          <p:nvPr>
            <p:ph type="body" sz="quarter" idx="11"/>
          </p:nvPr>
        </p:nvSpPr>
        <p:spPr/>
        <p:txBody>
          <a:bodyPr/>
          <a:lstStyle/>
          <a:p>
            <a:r>
              <a:t>Fussilat 41:7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2838</Words>
  <Application>Microsoft Macintosh PowerPoint</Application>
  <PresentationFormat>On-screen Show (4:3)</PresentationFormat>
  <Paragraphs>171</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2025-03-05T16:30:52Z</dcterms:modified>
  <cp:category/>
</cp:coreProperties>
</file>