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3" r:id="rId119"/>
    <p:sldId id="374" r:id="rId120"/>
    <p:sldId id="375" r:id="rId121"/>
    <p:sldId id="376" r:id="rId122"/>
    <p:sldId id="377" r:id="rId123"/>
    <p:sldId id="378" r:id="rId124"/>
    <p:sldId id="379" r:id="rId125"/>
    <p:sldId id="380" r:id="rId126"/>
    <p:sldId id="381" r:id="rId127"/>
    <p:sldId id="382" r:id="rId128"/>
    <p:sldId id="383" r:id="rId129"/>
    <p:sldId id="384" r:id="rId130"/>
    <p:sldId id="385" r:id="rId131"/>
    <p:sldId id="386" r:id="rId132"/>
    <p:sldId id="387" r:id="rId133"/>
    <p:sldId id="388" r:id="rId134"/>
    <p:sldId id="389" r:id="rId135"/>
    <p:sldId id="390" r:id="rId136"/>
    <p:sldId id="391" r:id="rId137"/>
    <p:sldId id="392" r:id="rId138"/>
    <p:sldId id="393" r:id="rId139"/>
    <p:sldId id="394" r:id="rId140"/>
    <p:sldId id="395" r:id="rId141"/>
    <p:sldId id="396" r:id="rId142"/>
    <p:sldId id="397" r:id="rId143"/>
    <p:sldId id="398" r:id="rId144"/>
    <p:sldId id="399" r:id="rId145"/>
    <p:sldId id="400" r:id="rId146"/>
    <p:sldId id="401" r:id="rId147"/>
    <p:sldId id="402" r:id="rId148"/>
    <p:sldId id="403" r:id="rId149"/>
    <p:sldId id="404" r:id="rId150"/>
    <p:sldId id="405" r:id="rId151"/>
    <p:sldId id="406" r:id="rId152"/>
    <p:sldId id="407" r:id="rId153"/>
    <p:sldId id="408" r:id="rId154"/>
    <p:sldId id="409" r:id="rId155"/>
    <p:sldId id="410" r:id="rId156"/>
    <p:sldId id="411" r:id="rId157"/>
    <p:sldId id="412" r:id="rId158"/>
    <p:sldId id="413" r:id="rId159"/>
    <p:sldId id="414" r:id="rId160"/>
    <p:sldId id="415" r:id="rId161"/>
    <p:sldId id="416" r:id="rId162"/>
    <p:sldId id="417" r:id="rId163"/>
    <p:sldId id="418" r:id="rId164"/>
    <p:sldId id="419" r:id="rId165"/>
    <p:sldId id="420" r:id="rId166"/>
    <p:sldId id="421" r:id="rId167"/>
    <p:sldId id="422" r:id="rId168"/>
    <p:sldId id="423" r:id="rId169"/>
    <p:sldId id="424" r:id="rId170"/>
    <p:sldId id="425" r:id="rId171"/>
    <p:sldId id="426" r:id="rId172"/>
    <p:sldId id="427" r:id="rId173"/>
    <p:sldId id="428" r:id="rId174"/>
    <p:sldId id="429" r:id="rId175"/>
    <p:sldId id="430" r:id="rId176"/>
    <p:sldId id="431" r:id="rId177"/>
    <p:sldId id="432" r:id="rId178"/>
    <p:sldId id="433" r:id="rId179"/>
    <p:sldId id="434" r:id="rId180"/>
    <p:sldId id="435" r:id="rId181"/>
    <p:sldId id="436" r:id="rId182"/>
    <p:sldId id="437" r:id="rId183"/>
    <p:sldId id="438" r:id="rId184"/>
    <p:sldId id="439" r:id="rId18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1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tableStyles" Target="tableStyle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presProps" Target="presProps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68224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05384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smtClean="0">
                <a:solidFill>
                  <a:srgbClr val="2F4858"/>
                </a:solidFill>
                <a:latin typeface="Sc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F006D2-CDC2-1FE3-A5AF-F9DF1352F4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3720" y="4998403"/>
            <a:ext cx="8036560" cy="48799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800" kern="1200" smtClean="0">
                <a:solidFill>
                  <a:srgbClr val="3E5E5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CC5F84-FA50-5BB3-8AC4-1CDC51DB0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3720" y="5862320"/>
            <a:ext cx="8036560" cy="3352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1600" i="1" kern="1200" dirty="0" smtClean="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EC3E0F-64FF-6994-1164-96EE29574C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72580" y="182880"/>
            <a:ext cx="2044700" cy="144655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5pPr marL="1828800" indent="0" algn="ctr">
              <a:buNone/>
              <a:defRPr/>
            </a:lvl5pPr>
          </a:lstStyle>
          <a:p>
            <a:pPr algn="ctr">
              <a:spcAft>
                <a:spcPts val="0"/>
              </a:spcAft>
              <a:defRPr sz="4800">
                <a:solidFill>
                  <a:srgbClr val="777764"/>
                </a:solidFill>
                <a:latin typeface="Scheherazade"/>
              </a:defRPr>
            </a:pPr>
            <a:r>
              <a:rPr lang="ar-SA" sz="4000" dirty="0"/>
              <a:t>۩</a:t>
            </a:r>
          </a:p>
          <a:p>
            <a:pPr algn="ctr">
              <a:defRPr sz="2000" b="0">
                <a:solidFill>
                  <a:srgbClr val="2F4858"/>
                </a:solidFill>
              </a:defRPr>
            </a:pPr>
            <a:r>
              <a:rPr lang="en-GB" dirty="0"/>
              <a:t>WAJIB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Surah As-Saffat (37)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ٱلصَّافَّات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(Those Ranged in Ranks)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Translation: Ali Quli Qarai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لَّا يَسَّمَّعُونَ إِلَى ٱلْمَلَإِ ٱلْأَعْلَىٰ وَيُقْذَفُونَ مِن كُلِّ جَانِبٍ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They do not eavesdrop on the Supernal Elite—they are shot at from every side,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فَأَرَادُوا۟ بِهِۦ كَيْدًا فَجَعَلْنَـٰهُمُ ٱلْأَسْفَلِينَ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they sought to outwit him, but We made them the lowermost.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37:98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وَقَالَ إِنِّى ذَاهِبٌ إِلَىٰ رَبِّى سَيَهْدِينِ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He said, ‘Indeed I am going toward my Lord, who will guide me.’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37:99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رَبِّ هَبْ لِى مِنَ ٱلصَّـٰلِحِينَ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‘My Lord! Give me [an heir], one of the righteous.’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37:100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فَبَشَّرْنَـٰهُ بِغُلَـٰمٍ حَلِيمٍ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We gave him the good news of a forbearing son.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37:101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فَلَمَّا بَلَغَ مَعَهُ ٱلسَّعْىَ قَالَ يَـٰبُنَىَّ إِنِّىٓ أَرَىٰ فِى ٱلْمَنَامِ أَنِّىٓ أَذْبَحُكَ فَٱنظُرْ مَاذَا تَرَىٰ ۚ قَالَ يَـٰٓأَبَتِ ٱفْعَلْ مَا تُؤْمَرُ ۖ سَتَجِدُنِىٓ إِن شَآءَ ٱللَّهُ مِنَ ٱلصَّـٰبِرِينَ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When he was old enough to assist in his endeavour, he said, ‘My son! I see in dreams that I am sacrificing you. See what you think.’ He said, ‘Father! Do whatever you have been commanded. If Allah wishes, you will find me to be patient.’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37:102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فَلَمَّآ أَسْلَمَا وَتَلَّهُۥ لِلْجَبِينِ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when they had both surrendered [to Allah’s will], and he had laid him down on his forehead,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37:103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وَنَـٰدَيْنَـٰهُ أَن يَـٰٓإِبْرَٰهِيمُ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We called out to him, ‘O Abraham!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37:104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قَدْ صَدَّقْتَ ٱلرُّءْيَآ ۚ إِنَّا كَذَٰلِكَ نَجْزِى ٱلْمُحْسِنِينَ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You have indeed fulfilled your vision! Thus indeed do We reward the virtuous!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37:105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 هَـٰذَا لَهُوَ ٱلْبَلَـٰٓؤُا۟ ٱلْمُبِينُ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This was indeed a manifest test.’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37:106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وَفَدَيْنَـٰهُ بِذِبْحٍ عَظِيمٍ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Then We ransomed him with a great sacrifice,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37:107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دُحُورًا ۖ وَلَهُمْ عَذَابٌ وَاصِبٌ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to drive them away, and there is a perpetual punishment for them—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وَتَرَكْنَا عَلَيْهِ فِى ٱلْـَٔاخِرِينَ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left for him a good name in posterity: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37:108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سَلَـٰمٌ عَلَىٰٓ إِبْرَٰهِيمَ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‘Peace be to Abraham!’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37:109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كَذَٰلِكَ نَجْزِى ٱلْمُحْسِنِينَ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Thus do We reward the virtuous.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37:110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إِنَّهُۥ مِنْ عِبَادِنَا ٱلْمُؤْمِنِينَ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He is indeed one of Our faithful servants.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37:111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وَبَشَّرْنَـٰهُ بِإِسْحَـٰقَ نَبِيًّا مِّنَ ٱلصَّـٰلِحِينَ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We gave him the good news of [the birth of] Isaac, a prophet, one of the righteous.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37:112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وَبَـٰرَكْنَا عَلَيْهِ وَعَلَىٰٓ إِسْحَـٰقَ ۚ وَمِن ذُرِّيَّتِهِمَا مُحْسِنٌ وَظَالِمٌ لِّنَفْسِهِۦ مُبِينٌ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We blessed him and Isaac. Among their descendants [some] are virtuous, and [some] who manifestly wrong themselves.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37:113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وَلَقَدْ مَنَنَّا عَلَىٰ مُوسَىٰ وَهَـٰرُونَ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Certainly We favoured Moses and Aaron,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37:114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وَنَجَّيْنَـٰهُمَا وَقَوْمَهُمَا مِنَ ٱلْكَرْبِ ٱلْعَظِيمِ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delivered them and their people from their great distress,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37:115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وَنَصَرْنَـٰهُمْ فَكَانُوا۟ هُمُ ٱلْغَـٰلِبِينَ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We helped them so that they became the victors.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37:116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وَءَاتَيْنَـٰهُمَا ٱلْكِتَـٰبَ ٱلْمُسْتَبِينَ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We gave them the illuminating scripture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37:117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إِلَّا مَنْ خَطِفَ ٱلْخَطْفَةَ فَأَتْبَعَهُۥ شِهَابٌ ثَاقِبٌ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except any who snatches a snatch, whereat a piercing flame pursues him.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وَهَدَيْنَـٰهُمَا ٱلصِّرَٰطَ ٱلْمُسْتَقِيمَ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guided them to the straight path,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37:118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وَتَرَكْنَا عَلَيْهِمَا فِى ٱلْـَٔاخِرِينَ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left for them a good name in posterity.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37:119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سَلَـٰمٌ عَلَىٰ مُوسَىٰ وَهَـٰرُونَ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‘Peace be to Moses and Aaron!’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37:120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إِنَّا كَذَٰلِكَ نَجْزِى ٱلْمُحْسِنِينَ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Thus indeed do We reward the virtuous.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37:121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إِنَّهُمَا مِنْ عِبَادِنَا ٱلْمُؤْمِنِينَ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They are indeed among Our faithful servants.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37:122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وَإِنَّ إِلْيَاسَ لَمِنَ ٱلْمُرْسَلِينَ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Ilyas was one of the apostles.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37:123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إِذْ قَالَ لِقَوْمِهِۦٓ أَلَا تَتَّقُونَ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When he said to his people, ‘Will you not be Godwary?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37:124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أَتَدْعُونَ بَعْلًا وَتَذَرُونَ أَحْسَنَ ٱلْخَـٰلِقِينَ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Do you invoke Baal and abandon the best of creators,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37:125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ٱللَّهَ رَبَّكُمْ وَرَبَّ ءَابَآئِكُمُ ٱلْأَوَّلِينَ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Allah, your Lord and Lord of your forefathers?,’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37:126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فَكَذَّبُوهُ فَإِنَّهُمْ لَمُحْضَرُونَ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they impugned him. So they will indeed be mustered [in hell]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37:127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فَٱسْتَفْتِهِمْ أَهُمْ أَشَدُّ خَلْقًا أَم مَّنْ خَلَقْنَآ ۚ إِنَّا خَلَقْنَـٰهُم مِّن طِينٍ لَّازِبٍۭ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Ask them, is their creation more prodigious or [that of other creatures] that We have created? Indeed, We created them from a viscous clay.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إِلَّا عِبَادَ ٱللَّهِ ٱلْمُخْلَصِينَ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—[all] except Allah’s exclusive servants.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37:128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وَتَرَكْنَا عَلَيْهِ فِى ٱلْـَٔاخِرِينَ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We left for him a good name in posterity.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37:129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سَلَـٰمٌ عَلَىٰٓ إِلْ يَاسِينَ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‘Peace be to Ilyas!’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37:130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إِنَّا كَذَٰلِكَ نَجْزِى ٱلْمُحْسِنِينَ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Thus indeed do We reward the virtuous.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37:131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إِنَّهُۥ مِنْ عِبَادِنَا ٱلْمُؤْمِنِينَ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He is indeed one of Our faithful servants.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37:132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وَإِنَّ لُوطًا لَّمِنَ ٱلْمُرْسَلِينَ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Lot was one of the apostles.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37:133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إِذْ نَجَّيْنَـٰهُ وَأَهْلَهُۥٓ أَجْمَعِينَ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When We delivered him and all his family,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37:134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إِلَّا عَجُوزًا فِى ٱلْغَـٰبِرِينَ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excepting an old woman among those who remained behind,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37:135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ثُمَّ دَمَّرْنَا ٱلْـَٔاخَرِينَ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We destroyed the rest.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37:136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وَإِنَّكُمْ لَتَمُرُّونَ عَلَيْهِم مُّصْبِحِينَ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you pass by them at dawn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37:137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بَلْ عَجِبْتَ وَيَسْخَرُونَ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you wonder, while they engage in ridicule,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وَبِٱلَّيْلِ ۗ أَفَلَا تَعْقِلُونَ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at night. Do you not exercise your reason?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37:138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وَإِنَّ يُونُسَ لَمِنَ ٱلْمُرْسَلِينَ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Jonah was one of the apostles.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37:139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إِذْ أَبَقَ إِلَى ٱلْفُلْكِ ٱلْمَشْحُونِ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When he absconded toward the laden ship,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37:140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فَسَاهَمَ فَكَانَ مِنَ ٱلْمُدْحَضِينَ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he drew lots with them and was the one to be condemned [as one to be thrown overboard].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37:141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فَٱلْتَقَمَهُ ٱلْحُوتُ وَهُوَ مُلِيمٌ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Then the fish swallowed him while he was blameworthy.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37:142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فَلَوْلَآ أَنَّهُۥ كَانَ مِنَ ٱلْمُسَبِّحِينَ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Had he not been one of those who celebrate Allah’s glory,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37:143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لَلَبِثَ فِى بَطْنِهِۦٓ إِلَىٰ يَوْمِ يُبْعَثُونَ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he would have surely remained in its belly till the day they will be resurrected.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37:144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فَنَبَذْنَـٰهُ بِٱلْعَرَآءِ وَهُوَ سَقِيمٌ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Then We cast him on a bare shore, and he was sick.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37:145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وَأَنۢبَتْنَا عَلَيْهِ شَجَرَةً مِّن يَقْطِينٍ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We made a gourd plant grow above him.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37:146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وَأَرْسَلْنَـٰهُ إِلَىٰ مِا۟ئَةِ أَلْفٍ أَوْ يَزِيدُونَ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We sent him to a [community of] hundred thousand or more,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37:147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وَإِذَا ذُكِّرُوا۟ لَا يَذْكُرُونَ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[even] when admonished do not take admonition,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فَـَٔامَنُوا۟ فَمَتَّعْنَـٰهُمْ إِلَىٰ حِينٍ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they believed [in him]. So We provided for them for a while.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37:148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فَٱسْتَفْتِهِمْ أَلِرَبِّكَ ٱلْبَنَاتُ وَلَهُمُ ٱلْبَنُونَ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Ask them, are daughters to be for your Lord while sons are to be for them?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37:149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أَمْ خَلَقْنَا ٱلْمَلَـٰٓئِكَةَ إِنَـٰثًا وَهُمْ شَـٰهِدُونَ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Did We create the angels females while they were present?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37:150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أَلَآ إِنَّهُم مِّنْ إِفْكِهِمْ لَيَقُولُونَ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Be aware that it is out of their mendacity that they say,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37:151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وَلَدَ ٱللَّهُ وَإِنَّهُمْ لَكَـٰذِبُونَ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‘Allah has begotten [offsprings],’ and they indeed speak a falsehood.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37:152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أَصْطَفَى ٱلْبَنَاتِ عَلَى ٱلْبَنِينَ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Has He preferred daughters to sons?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37:153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مَا لَكُمْ كَيْفَ تَحْكُمُونَ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What is the matter with you? How do you judge?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37:154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أَفَلَا تَذَكَّرُونَ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Will you not then take admonition?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37:155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أَمْ لَكُمْ سُلْطَـٰنٌ مُّبِينٌ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Do you have a manifest authority?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37:156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فَأْتُوا۟ بِكِتَـٰبِكُمْ إِن كُنتُمْ صَـٰدِقِينَ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Then produce your scripture, should you be truthful.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37:157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وَإِذَا رَأَوْا۟ ءَايَةً يَسْتَسْخِرُونَ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when they see a sign they make it an object of ridicule,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وَجَعَلُوا۟ بَيْنَهُۥ وَبَيْنَ ٱلْجِنَّةِ نَسَبًا ۚ وَلَقَدْ عَلِمَتِ ٱلْجِنَّةُ إِنَّهُمْ لَمُحْضَرُونَ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they have set up a kinship between Him and the jinn, while the jinn certainly know that they will be presented [before Him].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37:158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سُبْحَـٰنَ ٱللَّهِ عَمَّا يَصِفُونَ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Clear is Allah of whatever they allege [about Him]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37:159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إِلَّا عِبَادَ ٱللَّهِ ٱلْمُخْلَصِينَ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—[all] except Allah’s exclusive servants.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37:160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فَإِنَّكُمْ وَمَا تَعْبُدُونَ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you and what you worship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37:161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مَآ أَنتُمْ عَلَيْهِ بِفَـٰتِنِينَ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cannot mislead [anyone] about Him,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37:162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إِلَّا مَنْ هُوَ صَالِ ٱلْجَحِيمِ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except someone who is bound for hell.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37:163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وَمَا مِنَّآ إِلَّا لَهُۥ مَقَامٌ مَّعْلُومٌ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‘There is none among us but has a known place.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37:164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وَإِنَّا لَنَحْنُ ٱلصَّآفُّونَ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It is we who are the ranged ones.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37:165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وَإِنَّا لَنَحْنُ ٱلْمُسَبِّحُونَ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It is we who celebrate Allah’s glory.’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37:166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وَإِن كَانُوا۟ لَيَقُولُونَ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They indeed, used to say,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37:167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وَقَالُوٓا۟ إِنْ هَـٰذَآ إِلَّا سِحْرٌ مُّبِينٌ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say, ‘This is nothing but plain magic!’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لَوْ أَنَّ عِندَنَا ذِكْرًا مِّنَ ٱلْأَوَّلِينَ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‘Had we possessed a Reminder from our predecessors,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37:168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لَكُنَّا عِبَادَ ٱللَّهِ ٱلْمُخْلَصِينَ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we would have surely been Allah’s exclusive servants.’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37:169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فَكَفَرُوا۟ بِهِۦ ۖ فَسَوْفَ يَعْلَمُونَ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But they disbelieved it [when it came to them]. Soon they will know!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37:170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وَلَقَدْ سَبَقَتْ كَلِمَتُنَا لِعِبَادِنَا ٱلْمُرْسَلِينَ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Certainly Our decree has gone beforehand in favour of Our servants, the apostles,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37:171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إِنَّهُمْ لَهُمُ ٱلْمَنصُورُونَ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that they will indeed receive [Allah’s] help,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37:172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وَإِنَّ جُندَنَا لَهُمُ ٱلْغَـٰلِبُونَ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indeed Our hosts will be the victors.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37:173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فَتَوَلَّ عَنْهُمْ حَتَّىٰ حِينٍ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leave them alone for a while,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37:174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وَأَبْصِرْهُمْ فَسَوْفَ يُبْصِرُونَ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watch them; soon they will see [the truth of the matter]!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37:175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أَفَبِعَذَابِنَا يَسْتَعْجِلُونَ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Do they seek to hasten Our punishment?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37:176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فَإِذَا نَزَلَ بِسَاحَتِهِمْ فَسَآءَ صَبَاحُ ٱلْمُنذَرِينَ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But when it descends in their courtyard it will be a dismal dawn for those who had been warned.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37:177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أَءِذَا مِتْنَا وَكُنَّا تُرَابًا وَعِظَـٰمًا أَءِنَّا لَمَبْعُوثُونَ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‘What! When we are dead and have become dust and bones, shall we be resurrected?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وَتَوَلَّ عَنْهُمْ حَتَّىٰ حِينٍ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leave them alone for a while,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37:178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وَأَبْصِرْ فَسَوْفَ يُبْصِرُونَ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watch; soon they will see!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37:179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سُبْحَـٰنَ رَبِّكَ رَبِّ ٱلْعِزَّةِ عَمَّا يَصِفُونَ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Clear is your Lord, the Lord of Might, of whatever they allege [concerning Him].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37:180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وَسَلَـٰمٌ عَلَى ٱلْمُرْسَلِينَ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Peace be to the apostles!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37:181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وَٱلْحَمْدُ لِلَّهِ رَبِّ ٱلْعَـٰلَمِينَ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All praise belongs to Allah, Lord of all the worlds.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37:182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أَوَءَابَآؤُنَا ٱلْأَوَّلُونَ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our forefathers too?!’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Name of Allah,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قُلْ نَعَمْ وَأَنتُمْ دَٰخِرُونَ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Say, ‘Yes! And you will be utterly humble.’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فَإِنَّمَا هِىَ زَجْرَةٌ وَٰحِدَةٌ فَإِذَا هُمْ يَنظُرُونَ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It will be only a single shout and, behold, they will look 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وَقَالُوا۟ يَـٰوَيْلَنَا هَـٰذَا يَوْمُ ٱلدِّينِ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say, ‘Woe to us! This is the Day of Retribution!’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37:20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هَـٰذَا يَوْمُ ٱلْفَصْلِ ٱلَّذِى كُنتُم بِهِۦ تُكَذِّبُونَ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‘This is the Day of Judgement that you used to deny!’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37:21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ٱحْشُرُوا۟ ٱلَّذِينَ ظَلَمُوا۟ وَأَزْوَٰجَهُمْ وَمَا كَانُوا۟ يَعْبُدُونَ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‘Muster the wrongdoers and their mates and what they used to worship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37:22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مِن دُونِ ٱللَّهِ فَٱهْدُوهُمْ إِلَىٰ صِرَٰطِ ٱلْجَحِيمِ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besides Allah, and show them the way to hell!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37:23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وَقِفُوهُمْ ۖ إِنَّهُم مَّسْـُٔولُونَ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[But first] stop them! For they must be questioned.’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37:24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مَا لَكُمْ لَا تَنَاصَرُونَ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‘Why is it that you do not support one another [today]?’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37:25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بَلْ هُمُ ٱلْيَوْمَ مُسْتَسْلِمُونَ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‘Indeed, they are [meek and] submissive today!’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37:26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وَأَقْبَلَ بَعْضُهُمْ عَلَىٰ بَعْضٍ يَتَسَآءَلُونَ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Some of them will turn to others, questioning each other.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37:27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وَٱلصَّـٰٓفَّـٰتِ صَفًّا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the [angels] ranged in ranks,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قَالُوٓا۟ إِنَّكُمْ كُنتُمْ تَأْتُونَنَا عَنِ ٱلْيَمِينِ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They will say, ‘Indeed you used to accost us peremptorily.’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37:28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قَالُوا۟ بَل لَّمْ تَكُونُوا۟ مُؤْمِنِينَ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They will answer, ‘No, you [yourselves] had no faith.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37:29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وَمَا كَانَ لَنَا عَلَيْكُم مِّن سُلْطَـٰنٍۭ ۖ بَلْ كُنتُمْ قَوْمًا طَـٰغِينَ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We had no authority over you. No, you [yourselves] were a rebellious lot.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37:30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فَحَقَّ عَلَيْنَا قَوْلُ رَبِّنَآ ۖ إِنَّا لَذَآئِقُونَ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our Lord’s word became due against us that we shall indeed taste [the punishment].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37:31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فَأَغْوَيْنَـٰكُمْ إِنَّا كُنَّا غَـٰوِينَ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we perverted you, for we were perverse [ourselves].’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37:32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فَإِنَّهُمْ يَوْمَئِذٍ فِى ٱلْعَذَابِ مُشْتَرِكُونَ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So, that day they will share the punishment.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37:33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إِنَّا كَذَٰلِكَ نَفْعَلُ بِٱلْمُجْرِمِينَ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Indeed, that is how We deal with the guilty.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37:34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إِنَّهُمْ كَانُوٓا۟ إِذَا قِيلَ لَهُمْ لَآ إِلَـٰهَ إِلَّا ٱللَّهُ يَسْتَكْبِرُونَ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Indeed, it was they who, when they were told, ‘There is no god except Allah,’ used to be disdainful,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37:35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وَيَقُولُونَ أَئِنَّا لَتَارِكُوٓا۟ ءَالِهَتِنَا لِشَاعِرٍ مَّجْنُونٍۭ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[they would] say, ‘Shall we abandon our gods for a crazy poet?’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37:36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بَلْ جَآءَ بِٱلْحَقِّ وَصَدَّقَ ٱلْمُرْسَلِينَ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Indeed, he has brought [them] the truth, and confirmed the [earlier] apostles.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37:37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فَٱلزَّٰجِرَٰتِ زَجْرًا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the ones who drive [the clouds] vigorously,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إِنَّكُمْ لَذَآئِقُوا۟ ٱلْعَذَابِ ٱلْأَلِيمِ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you will taste the painful punishment,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37:38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وَمَا تُجْزَوْنَ إِلَّا مَا كُنتُمْ تَعْمَلُونَ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you will be requited only for what you used to do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37:39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إِلَّا عِبَادَ ٱللَّهِ ٱلْمُخْلَصِينَ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—[all] except Allah’s exclusive servants.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37:40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أُو۟لَـٰٓئِكَ لَهُمْ رِزْقٌ مَّعْلُومٌ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For such there is a known provision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37:41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فَوَٰكِهُ ۖ وَهُم مُّكْرَمُونَ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—fruits—and they will be held in honour,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37:42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فِى جَنَّـٰتِ ٱلنَّعِيمِ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gardens of bliss,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37:43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عَلَىٰ سُرُرٍ مُّتَقَـٰبِلِينَ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[reclining] on couches, facing one another,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37:44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يُطَافُ عَلَيْهِم بِكَأْسٍ مِّن مَّعِينٍۭ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served around with a cup, from a clear fountain,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37:45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بَيْضَآءَ لَذَّةٍ لِّلشَّـٰرِبِينَ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snow-white, delicious to the drinkers,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37:46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لَا فِيهَا غَوْلٌ وَلَا هُمْ عَنْهَا يُنزَفُونَ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wherein there will be neither headache nor will it cause them stupefaction,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37:47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فَٱلتَّـٰلِيَـٰتِ ذِكْرًا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the ones who recite the reminder: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وَعِندَهُمْ قَـٰصِرَٰتُ ٱلطَّرْفِ عِينٌ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with them will be maidens, of restrained glances with big [beautiful] eyes,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37:48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كَأَنَّهُنَّ بَيْضٌ مَّكْنُونٌ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as if they were hidden ostrich eggs.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37:49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فَأَقْبَلَ بَعْضُهُمْ عَلَىٰ بَعْضٍ يَتَسَآءَلُونَ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Some of them will turn to others, questioning each other.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37:50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قَالَ قَآئِلٌ مِّنْهُمْ إِنِّى كَانَ لِى قَرِينٌ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One of them will say, ‘Indeed I had a companion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37:51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يَقُولُ أَءِنَّكَ لَمِنَ ٱلْمُصَدِّقِينَ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who used to say, ‘‘Are you really among those who affirm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37:52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أَءِذَا مِتْنَا وَكُنَّا تُرَابًا وَعِظَـٰمًا أَءِنَّا لَمَدِينُونَ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that when we have died and become dust and bones, we shall be brought to retribution?’’ 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37:53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قَالَ هَلْ أَنتُم مُّطَّلِعُونَ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He will say, ‘Will you have a look?’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37:54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فَٱطَّلَعَ فَرَءَاهُ فِى سَوَآءِ ٱلْجَحِيمِ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Then he will take a look and sight him in the middle of hell.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37:55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قَالَ تَٱللَّهِ إِن كِدتَّ لَتُرْدِينِ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He will say, ‘By Allah, you had almost ruined me!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37:56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وَلَوْلَا نِعْمَةُ رَبِّى لَكُنتُ مِنَ ٱلْمُحْضَرِينَ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Had it not been for my Lord’s blessing, I too would have been among those mustered [in hell]!’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37:57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 إِلَـٰهَكُمْ لَوَٰحِدٌ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your God is certainly One,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أَفَمَا نَحْنُ بِمَيِّتِينَ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‘Is it [true] that we shall not die [anymore],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37:58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إِلَّا مَوْتَتَنَا ٱلْأُولَىٰ وَمَا نَحْنُ بِمُعَذَّبِينَ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aside from our earlier death, and that we shall not be punished?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37:59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 هَـٰذَا لَهُوَ ٱلْفَوْزُ ٱلْعَظِيمُ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This is indeed the supreme triumph!’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37:60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لِمِثْلِ هَـٰذَا فَلْيَعْمَلِ ٱلْعَـٰمِلُونَ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Let all workers work for the like of this!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37:61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أَذَٰلِكَ خَيْرٌ نُّزُلًا أَمْ شَجَرَةُ ٱلزَّقُّومِ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Is this a better reception, or the Zaqqum tree?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37:62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إِنَّا جَعَلْنَـٰهَا فِتْنَةً لِّلظَّـٰلِمِينَ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We have made it a punishment for the wrongdoers.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37:63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إِنَّهَا شَجَرَةٌ تَخْرُجُ فِىٓ أَصْلِ ٱلْجَحِيمِ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It is a tree that rises from the depths of hell.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37:64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طَلْعُهَا كَأَنَّهُۥ رُءُوسُ ٱلشَّيَـٰطِينِ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Its spathes are as if they were devils’ heads.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37:65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فَإِنَّهُمْ لَـَٔاكِلُونَ مِنْهَا فَمَالِـُٔونَ مِنْهَا ٱلْبُطُونَ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They will eat from it and gorge with it their bellies.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37:66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ثُمَّ إِنَّ لَهُمْ عَلَيْهَا لَشَوْبًا مِّنْ حَمِيمٍ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On top of that they will take a solution of scalding water.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37:67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رَّبُّ ٱلسَّمَـٰوَٰتِ وَٱلْأَرْضِ وَمَا بَيْنَهُمَا وَرَبُّ ٱلْمَشَـٰرِقِ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 Lord of the heavens and the earth and whatever is between them, and the Lord of the easts.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ثُمَّ إِنَّ مَرْجِعَهُمْ لَإِلَى ٱلْجَحِيمِ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Then their retreat will be toward hell.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37:68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إِنَّهُمْ أَلْفَوْا۟ ءَابَآءَهُمْ ضَآلِّينَ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They had found their fathers astray,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37:69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فَهُمْ عَلَىٰٓ ءَاثَـٰرِهِمْ يُهْرَعُونَ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yet they press onwards in their footsteps.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37:70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وَلَقَدْ ضَلَّ قَبْلَهُمْ أَكْثَرُ ٱلْأَوَّلِينَ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Most of the former peoples went astray before them,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37:71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وَلَقَدْ أَرْسَلْنَا فِيهِم مُّنذِرِينَ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We had certainly sent warners among them.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37:72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فَٱنظُرْ كَيْفَ كَانَ عَـٰقِبَةُ ٱلْمُنذَرِينَ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observe how was the fate of those who were warned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37:73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إِلَّا عِبَادَ ٱللَّهِ ٱلْمُخْلَصِينَ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—[all] except Allah’s exclusive servants!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37:74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وَلَقَدْ نَادَىٰنَا نُوحٌ فَلَنِعْمَ ٱلْمُجِيبُونَ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Certainly Noah called out to Us, and how well did We respond!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37:75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وَنَجَّيْنَـٰهُ وَأَهْلَهُۥ مِنَ ٱلْكَرْبِ ٱلْعَظِيمِ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We delivered him and his family from their great distress,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37:76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وَجَعَلْنَا ذُرِّيَّتَهُۥ هُمُ ٱلْبَاقِينَ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made his descendants the survivors,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37:77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إِنَّا زَيَّنَّا ٱلسَّمَآءَ ٱلدُّنْيَا بِزِينَةٍ ٱلْكَوَاكِبِ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We have adorned the lowest heaven with the finery of the stars,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وَتَرَكْنَا عَلَيْهِ فِى ٱلْـَٔاخِرِينَ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left for him a good name among posterity: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37:78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سَلَـٰمٌ عَلَىٰ نُوحٍ فِى ٱلْعَـٰلَمِينَ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‘Peace to Noah, throughout the nations!’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37:79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إِنَّا كَذَٰلِكَ نَجْزِى ٱلْمُحْسِنِينَ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Thus do We reward the virtuous.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37:80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إِنَّهُۥ مِنْ عِبَادِنَا ٱلْمُؤْمِنِينَ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He is indeed one of Our faithful servants.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37:81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ثُمَّ أَغْرَقْنَا ٱلْـَٔاخَرِينَ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Then We drowned the rest.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37:82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وَإِنَّ مِن شِيعَتِهِۦ لَإِبْرَٰهِيمَ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Abraham was among his followers,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37:83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إِذْ جَآءَ رَبَّهُۥ بِقَلْبٍ سَلِيمٍ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when he came to his Lord with a sound heart [untainted by sin].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37:84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إِذْ قَالَ لِأَبِيهِ وَقَوْمِهِۦ مَاذَا تَعْبُدُونَ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When he said to his father and his people, ‘What is it that you are worshiping?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37:85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أَئِفْكًا ءَالِهَةً دُونَ ٱللَّهِ تُرِيدُونَ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Is it a lie, gods other than Allah, that you desire?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37:86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فَمَا ظَنُّكُم بِرَبِّ ٱلْعَـٰلَمِينَ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Then what is your idea about the Lord of all the worlds?’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37:87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وَحِفْظًا مِّن كُلِّ شَيْطَـٰنٍ مَّارِدٍ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to guard from any froward devil.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فَنَظَرَ نَظْرَةً فِى ٱلنُّجُومِ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Then he made an observation of the stars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37:88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فَقَالَ إِنِّى سَقِيمٌ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said, ‘Indeed I am sick!’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37:89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فَتَوَلَّوْا۟ عَنْهُ مُدْبِرِينَ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they went away leaving him behind.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37:90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فَرَاغَ إِلَىٰٓ ءَالِهَتِهِمْ فَقَالَ أَلَا تَأْكُلُونَ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Then he stole away to their gods and said, ‘Will you not eat?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37:91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مَا لَكُمْ لَا تَنطِقُونَ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Why do you not speak?’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37:92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فَرَاغَ عَلَيْهِمْ ضَرْبًۢا بِٱلْيَمِينِ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Then he attacked them, striking forcefully.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37:93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فَأَقْبَلُوٓا۟ إِلَيْهِ يَزِفُّونَ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They came running towards him.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37:94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قَالَ أَتَعْبُدُونَ مَا تَنْحِتُونَ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He said, ‘Do you worship what you have yourselves carved,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37:95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وَٱللَّهُ خَلَقَكُمْ وَمَا تَعْمَلُونَ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when Allah has created you and whatever you make?’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37:96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قَالُوا۟ ٱبْنُوا۟ لَهُۥ بُنْيَـٰنًا فَأَلْقُوهُ فِى ٱلْجَحِيمِ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They said, ‘Build a structure for him and cast him into a huge fire.’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As-Saffat 37:97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3424</Words>
  <Application>Microsoft Macintosh PowerPoint</Application>
  <PresentationFormat>On-screen Show (4:3)</PresentationFormat>
  <Paragraphs>553</Paragraphs>
  <Slides>184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184</vt:i4>
      </vt:variant>
    </vt:vector>
  </HeadingPairs>
  <TitlesOfParts>
    <vt:vector size="188" baseType="lpstr">
      <vt:lpstr>Arial</vt:lpstr>
      <vt:lpstr>Scheherazade</vt:lpstr>
      <vt:lpstr>Scheherazade New</vt:lpstr>
      <vt:lpstr>Quran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16</cp:revision>
  <dcterms:created xsi:type="dcterms:W3CDTF">2013-01-27T09:14:16Z</dcterms:created>
  <dcterms:modified xsi:type="dcterms:W3CDTF">2025-03-05T16:29:42Z</dcterms:modified>
  <cp:category/>
</cp:coreProperties>
</file>