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presProps" Target="pres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As-Saffat (37)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ٱلصَّافَّات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(Those Ranged in Ranks)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يَسَّمَّعُونَ إِلَى ٱلْمَلَإِ ٱلْأَعْلَىٰ وَيُقْذَفُونَ مِن كُلِّ جَانِبٍ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do not eavesdrop on the Supernal Elite—they are shot at from every side,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فَأَرَادُوا۟ بِهِۦ كَيْدًا فَجَعَلْنَـٰهُمُ ٱلْأَسْفَلِينَ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they sought to outwit him, but We made them the lowermost.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وَقَالَ إِنِّى ذَاهِبٌ إِلَىٰ رَبِّى سَيَهْدِينِ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said, ‘Indeed I am going toward my Lord, who will guide me.’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رَبِّ هَبْ لِى مِنَ ٱلصَّـٰلِحِينَ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‘My Lord! Give me [an heir], one of the righteous.’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فَبَشَّرْنَـٰهُ بِغُلَـٰمٍ حَلِيمٍ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We gave him the good news of a forbearing son.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فَلَمَّا بَلَغَ مَعَهُ ٱلسَّعْىَ قَالَ يَـٰبُنَىَّ إِنِّىٓ أَرَىٰ فِى ٱلْمَنَامِ أَنِّىٓ أَذْبَحُكَ فَٱنظُرْ مَاذَا تَرَىٰ ۚ قَالَ يَـٰٓأَبَتِ ٱفْعَلْ مَا تُؤْمَرُ ۖ سَتَجِدُنِىٓ إِن شَآءَ ٱللَّهُ مِنَ ٱلصَّـٰبِرِينَ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he was old enough to assist in his endeavour, he said, ‘My son! I see in dreams that I am sacrificing you. See what you think.’ He said, ‘Father! Do whatever you have been commanded. If Allah wishes, you will find me to be patient.’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فَلَمَّآ أَسْلَمَا وَتَلَّهُۥ لِلْجَبِينِ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when they had both surrendered [to Allah’s will], and he had laid him down on his forehead,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وَنَـٰدَيْنَـٰهُ أَن يَـٰٓإِبْرَٰهِيمُ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called out to him, ‘O Abraham!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قَدْ صَدَّقْتَ ٱلرُّءْيَآ ۚ إِنَّا كَذَٰلِكَ نَجْزِى ٱلْمُحْسِنِينَ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have indeed fulfilled your vision! Thus indeed do We reward the virtuous!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هَـٰذَا لَهُوَ ٱلْبَلَـٰٓؤُا۟ ٱلْمُبِينُ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This was indeed a manifest test.’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وَفَدَيْنَـٰهُ بِذِبْحٍ عَظِيمٍ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We ransomed him with a great sacrifice,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دُحُورًا ۖ وَلَهُمْ عَذَابٌ وَاصِبٌ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to drive them away, and there is a perpetual punishment for them—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وَتَرَكْنَا عَلَيْهِ فِى ٱلْـَٔاخِرِينَ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left for him a good name in posterity: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سَلَـٰمٌ عَلَىٰٓ إِبْرَٰهِيمَ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‘Peace be to Abraham!’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كَذَٰلِكَ نَجْزِى ٱلْمُحْسِنِينَ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Thus do We reward the virtuous.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مِنْ عِبَادِنَا ٱلْمُؤْمِنِينَ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is indeed one of Our faithful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وَبَشَّرْنَـٰهُ بِإِسْحَـٰقَ نَبِيًّا مِّنَ ٱلصَّـٰلِحِينَ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gave him the good news of [the birth of] Isaac, a prophet, one of the righteous.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وَبَـٰرَكْنَا عَلَيْهِ وَعَلَىٰٓ إِسْحَـٰقَ ۚ وَمِن ذُرِّيَّتِهِمَا مُحْسِنٌ وَظَالِمٌ لِّنَفْسِهِۦ مُبِينٌ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blessed him and Isaac. Among their descendants [some] are virtuous, and [some] who manifestly wrong themselves.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مَنَنَّا عَلَىٰ مُوسَىٰ وَهَـٰرُونَ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favoured Moses and Aaron,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وَنَجَّيْنَـٰهُمَا وَقَوْمَهُمَا مِنَ ٱلْكَرْبِ ٱلْعَظِيمِ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delivered them and their people from their great distress,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وَنَصَرْنَـٰهُمْ فَكَانُوا۟ هُمُ ٱلْغَـٰلِبِينَ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helped them so that they became the victors.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وَءَاتَيْنَـٰهُمَا ٱلْكِتَـٰبَ ٱلْمُسْتَبِينَ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gave them the illuminating scripture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مَنْ خَطِفَ ٱلْخَطْفَةَ فَأَتْبَعَهُۥ شِهَابٌ ثَاقِبٌ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 any who snatches a snatch, whereat a piercing flame pursues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وَهَدَيْنَـٰهُمَا ٱلصِّرَٰطَ ٱلْمُسْتَقِيمَ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guided them to the straight path,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وَتَرَكْنَا عَلَيْهِمَا فِى ٱلْـَٔاخِرِينَ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left for them a good name in posterity.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سَلَـٰمٌ عَلَىٰ مُوسَىٰ وَهَـٰرُونَ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‘Peace be to Moses and Aaron!’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كَذَٰلِكَ نَجْزِى ٱلْمُحْسِنِينَ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Thus indeed do We reward the virtuous.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إِنَّهُمَا مِنْ عِبَادِنَا ٱلْمُؤْمِنِينَ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are indeed among Our faithful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إِلْيَاسَ لَمِنَ ٱلْمُرْسَلِينَ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Ilyas was one of the apostles.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قَالَ لِقَوْمِهِۦٓ أَلَا تَتَّقُونَ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he said to his people, ‘Will you not be Godwary?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أَتَدْعُونَ بَعْلًا وَتَذَرُونَ أَحْسَنَ ٱلْخَـٰلِقِينَ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you invoke Baal and abandon the best of creators,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ٱللَّهَ رَبَّكُمْ وَرَبَّ ءَابَآئِكُمُ 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Allah, your Lord and Lord of your forefathers?,’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فَكَذَّبُوهُ فَإِنَّهُمْ لَمُحْضَرُونَ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impugned him. So they will indeed be mustered [in hell]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فَٱسْتَفْتِهِمْ أَهُمْ أَشَدُّ خَلْقًا أَم مَّنْ خَلَقْنَآ ۚ إِنَّا خَلَقْنَـٰهُم مِّن طِينٍ لَّازِبٍۭ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Ask them, is their creation more prodigious or [that of other creatures] that We have created? Indeed, We created them from a viscous clay.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عِبَادَ ٱللَّهِ ٱلْمُخْلَصِينَ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—[all] except Allah’s exclusive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وَتَرَكْنَا عَلَيْهِ فِى ٱلْـَٔاخِرِينَ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left for him a good name in posterity.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سَلَـٰمٌ عَلَىٰٓ إِلْ يَاسِينَ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‘Peace be to Ilyas!’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كَذَٰلِكَ نَجْزِى ٱلْمُحْسِنِينَ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Thus indeed do We reward the virtuous.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مِنْ عِبَادِنَا ٱلْمُؤْمِنِينَ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is indeed one of Our faithful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لُوطًا لَّمِنَ ٱلْمُرْسَلِينَ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Lot was one of the apostles.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نَجَّيْنَـٰهُ وَأَهْلَهُۥٓ أَجْمَعِينَ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We delivered him and all his family,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عَجُوزًا فِى ٱلْغَـٰبِرِينَ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excepting an old woman among those who remained behind,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دَمَّرْنَا ٱلْـَٔاخَرِينَ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destroyed the rest.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وَإِنَّكُمْ لَتَمُرُّونَ عَلَيْهِم مُّصْبِحِينَ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 pass by them at dawn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عَجِبْتَ وَيَسْخَرُونَ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 wonder, while they engage in ridicule,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وَبِٱلَّيْلِ ۗ أَفَلَا تَعْقِلُونَ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at night. Do you not exercise your reason?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يُونُسَ لَمِنَ ٱلْمُرْسَلِينَ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Jonah was one of the apostles.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أَبَقَ إِلَى ٱلْفُلْكِ ٱلْمَشْحُونِ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he absconded toward the laden ship,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فَسَاهَمَ فَكَانَ مِنَ ٱلْمُدْحَضِينَ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drew lots with them and was the one to be condemned [as one to be thrown overboard].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فَٱلْتَقَمَهُ ٱلْحُوتُ وَهُوَ مُلِيمٌ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the fish swallowed him while he was blameworthy.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فَلَوْلَآ أَنَّهُۥ كَانَ مِنَ ٱلْمُسَبِّحِينَ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Had he not been one of those who celebrate Allah’s glory,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لَلَبِثَ فِى بَطْنِهِۦٓ إِلَىٰ يَوْمِ يُبْعَثُونَ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would have surely remained in its belly till the day they will be resurrected.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فَنَبَذْنَـٰهُ بِٱلْعَرَآءِ وَهُوَ سَقِيمٌ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We cast him on a bare shore, and he was sick.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وَأَنۢبَتْنَا عَلَيْهِ شَجَرَةً مِّن يَقْطِينٍ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We made a gourd plant grow above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وَأَرْسَلْنَـٰهُ إِلَىٰ مِا۟ئَةِ أَلْفٍ أَوْ يَزِيدُونَ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sent him to a [community of] hundred thousand or more,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ذُكِّرُوا۟ لَا يَذْكُرُونَ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[even] when admonished do not take admonition,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فَـَٔامَنُوا۟ فَمَتَّعْنَـٰهُمْ إِلَىٰ حِينٍ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believed [in him]. So We provided for them for a while.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فَٱسْتَفْتِهِمْ أَلِرَبِّكَ ٱلْبَنَاتُ وَلَهُمُ ٱلْبَنُونَ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Ask them, are daughters to be for your Lord while sons are to be for them?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خَلَقْنَا ٱلْمَلَـٰٓئِكَةَ إِنَـٰثًا وَهُمْ شَـٰهِدُونَ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We create the angels females while they were present?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أَلَآ إِنَّهُم مِّنْ إِفْكِهِمْ لَيَقُولُونَ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Be aware that it is out of their mendacity that they say,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وَلَدَ ٱللَّهُ وَإِنَّهُمْ لَكَـٰذِبُونَ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‘Allah has begotten [offsprings],’ and they indeed speak a falsehood.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أَصْطَفَى ٱلْبَنَاتِ عَلَى ٱلْبَنِينَ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Has He preferred daughters to sons?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 لَكُمْ كَيْفَ تَحْكُمُونَ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 is the matter with you? How do you judge?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أَفَلَا تَذَكَّرُونَ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Will you not then take admonition?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لَكُمْ سُلْطَـٰنٌ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you have a manifest authority?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فَأْتُوا۟ بِكِتَـٰبِكُمْ إِن كُنتُمْ صَـٰدِقِينَ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produce your scripture, should you be truthful.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رَأَوْا۟ ءَايَةً يَسْتَسْخِرُونَ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when they see a sign they make it an object of ridicule,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وَجَعَلُوا۟ بَيْنَهُۥ وَبَيْنَ ٱلْجِنَّةِ نَسَبًا ۚ وَلَقَدْ عَلِمَتِ ٱلْجِنَّةُ إِنَّهُمْ لَمُحْضَرُونَ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have set up a kinship between Him and the jinn, while the jinn certainly know that they will be presented [before Him].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سُبْحَـٰنَ ٱللَّهِ عَمَّا يَصِفُونَ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Clear is Allah of whatever they allege [about Him]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عِبَادَ ٱللَّهِ ٱلْمُخْلَصِينَ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—[all] except Allah’s exclusive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فَإِنَّكُمْ وَمَا تَعْبُدُونَ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 and what you worship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مَآ أَنتُمْ عَلَيْهِ بِفَـٰتِنِينَ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cannot mislead [anyone] about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مَنْ هُوَ صَالِ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 someone who is bound for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مِنَّآ إِلَّا لَهُۥ مَقَامٌ مَّعْلُومٌ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‘There is none among us but has a known place.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وَإِنَّا لَنَحْنُ ٱلصَّآفُّونَ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we who are the ranged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وَإِنَّا لَنَحْنُ ٱلْمُسَبِّحُونَ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we who celebrate Allah’s glory.’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 كَانُوا۟ لَيَقُولُونَ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indeed, used to say,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وَقَالُوٓا۟ إِنْ هَـٰذَآ إِلَّا سِحْرٌ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say, ‘This is nothing but plain magic!’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لَوْ أَنَّ عِندَنَا ذِكْرًا مِّنَ 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‘Had we possessed a Reminder from our predecessors,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لَكُنَّا عِبَادَ ٱللَّهِ ٱلْمُخْلَصِينَ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would have surely been Allah’s exclusive servants.’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فَكَفَرُوا۟ بِهِۦ ۖ فَسَوْفَ 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they disbelieved it [when it came to them]. Soon they will know!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سَبَقَتْ كَلِمَتُنَا لِعِبَادِنَا ٱلْمُرْسَلِينَ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Our decree has gone beforehand in favour of Our servants, the apostles,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إِنَّهُمْ لَهُمُ ٱلْمَنصُورُونَ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they will indeed receive [Allah’s] help,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جُندَنَا لَهُمُ ٱلْغَـٰلِبُونَ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indeed Our hosts will be the victors.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فَتَوَلَّ عَنْهُمْ حَتَّىٰ حِينٍ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leave them alone for a while,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وَأَبْصِرْهُمْ فَسَوْفَ يُبْصِرُونَ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watch them; soon they will see [the truth of the matter]!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أَفَبِعَذَابِنَا يَسْتَعْجِلُونَ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seek to hasten Our punishment?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فَإِذَا نَزَلَ بِسَاحَتِهِمْ فَسَآءَ صَبَاحُ ٱلْمُنذَرِينَ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when it descends in their courtyard it will be a dismal dawn for those who had been warned.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أَءِذَا مِتْنَا وَكُنَّا تُرَابًا وَعِظَـٰمًا أَءِنَّا لَمَبْعُوثُونَ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‘What! When we are dead and have become dust and bones, shall we be resurrected?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وَتَوَلَّ عَنْهُمْ حَتَّىٰ حِينٍ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leave them alone for a while,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وَأَبْصِرْ فَسَوْفَ يُبْصِرُونَ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watch; soon they will see!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سُبْحَـٰنَ رَبِّكَ رَبِّ ٱلْعِزَّةِ عَمَّا يَصِفُونَ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Clear is your Lord, the Lord of Might, of whatever they allege [concerning Him].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37:180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وَسَلَـٰمٌ عَلَى ٱلْمُرْسَلِينَ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Peace be to the apostles!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37:181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وَٱلْحَمْدُ لِلَّهِ رَبِّ ٱلْعَـٰلَمِينَ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All praise belongs to Allah, Lord of all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37:182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أَوَءَابَآؤُنَا ٱلْأَوَّلُونَ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our forefathers too?!’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نَعَمْ وَأَنتُمْ دَٰخِرُونَ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‘Yes! And you will be utterly humble.’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فَإِنَّمَا هِىَ زَجْرَةٌ وَٰحِدَةٌ فَإِذَا هُمْ يَنظُرُونَ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will be only a single shout and, behold, they will look 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وَقَالُوا۟ يَـٰوَيْلَنَا هَـٰذَا يَوْمُ 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say, ‘Woe to us! This is the Day of Retribution!’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هَـٰذَا يَوْمُ ٱلْفَصْلِ ٱلَّذِى كُنتُم بِهِۦ تُكَذِّبُونَ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‘This is the Day of Judgement that you used to deny!’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ٱحْشُرُوا۟ ٱلَّذِينَ ظَلَمُوا۟ وَأَزْوَٰجَهُمْ وَمَا كَانُوا۟ يَعْبُدُونَ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‘Muster the wrongdoers and their mates and what they used to worship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مِن دُونِ ٱللَّهِ فَٱهْدُوهُمْ إِلَىٰ صِرَٰطِ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besides Allah, and show them the way to hell!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وَقِفُوهُمْ ۖ إِنَّهُم مَّسْـُٔولُونَ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[But first] stop them! For they must be questioned.’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 لَكُمْ لَا تَنَاصَرُونَ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‘Why is it that you do not support one another [today]?’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هُمُ ٱلْيَوْمَ مُسْتَسْلِمُونَ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‘Indeed, they are [meek and] submissive today!’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وَأَقْبَلَ بَعْضُهُمْ عَلَىٰ بَعْضٍ يَتَسَآءَلُونَ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Some of them will turn to others, questioning each other.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وَٱلصَّـٰٓفَّـٰتِ صَفًّا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[angels] ranged in ranks,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قَالُوٓا۟ إِنَّكُمْ كُنتُمْ تَأْتُونَنَا عَنِ ٱلْيَمِينِ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say, ‘Indeed you used to accost us peremptorily.’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بَل لَّمْ تَكُونُوا۟ مُؤْمِنِينَ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answer, ‘No, you [yourselves] had no faith.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كَانَ لَنَا عَلَيْكُم مِّن سُلْطَـٰنٍۭ ۖ بَلْ كُنتُمْ قَوْمًا طَـٰغِينَ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had no authority over you. No, you [yourselves] were a rebellious lot.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فَحَقَّ عَلَيْنَا قَوْلُ رَبِّنَآ ۖ إِنَّا لَذَآئِقُونَ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our Lord’s word became due against us that we shall indeed taste [the punishment].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فَأَغْوَيْنَـٰكُمْ إِنَّا كُنَّا غَـٰوِينَ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we perverted you, for we were perverse [ourselves].’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فَإِنَّهُمْ يَوْمَئِذٍ فِى ٱلْعَذَابِ مُشْتَرِكُونَ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So, that day they will share the punishment.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كَذَٰلِكَ نَفْعَلُ بِٱلْمُجْرِمِينَ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that is how We deal with the guilty.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إِنَّهُمْ كَانُوٓا۟ إِذَا قِيلَ لَهُمْ لَآ إِلَـٰهَ إِلَّا ٱللَّهُ يَسْتَكْبِرُونَ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it was they who, when they were told, ‘There is no god except Allah,’ used to be disdainful,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وَيَقُولُونَ أَئِنَّا لَتَارِكُوٓا۟ ءَالِهَتِنَا لِشَاعِرٍ مَّجْنُونٍۭ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[they would] say, ‘Shall we abandon our gods for a crazy poet?’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جَآءَ بِٱلْحَقِّ وَصَدَّقَ ٱلْمُرْسَلِينَ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he has brought [them] the truth, and confirmed the [earlier] apostles.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فَٱلزَّٰجِرَٰتِ زَجْرًا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ones who drive [the clouds] vigorously,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إِنَّكُمْ لَذَآئِقُوا۟ ٱلْعَذَابِ ٱلْأَلِيمِ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 will taste the painful punishment,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تُجْزَوْنَ إِلَّا مَا كُنتُمْ تَعْمَلُونَ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you will be requited only for what you used to do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عِبَادَ ٱللَّهِ ٱلْمُخْلَصِينَ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—[all] except Allah’s exclusive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أُو۟لَـٰٓئِكَ لَهُمْ رِزْقٌ مَّعْلُومٌ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such there is a known provision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فَوَٰكِهُ ۖ وَهُم مُّكْرَمُونَ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—fruits—and they will be held in honour,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جَنَّـٰتِ ٱلنَّعِيمِ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gardens of bliss,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عَلَىٰ سُرُرٍ مُّتَقَـٰبِلِينَ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[reclining] on couches, facing one another,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يُطَافُ عَلَيْهِم بِكَأْسٍ مِّن مَّعِينٍۭ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served around with a cup, from a clear fountain,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بَيْضَآءَ لَذَّةٍ لِّلشَّـٰرِبِينَ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snow-white, delicious to the drinkers,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 فِيهَا غَوْلٌ وَلَا هُمْ عَنْهَا يُنزَفُونَ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wherein there will be neither headache nor will it cause them stupefaction,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فَٱلتَّـٰلِيَـٰتِ ذِكْرًا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ones who recite the reminder: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وَعِندَهُمْ قَـٰصِرَٰتُ ٱلطَّرْفِ عِينٌ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with them will be maidens, of restrained glances with big [beautiful] eyes,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كَأَنَّهُنَّ بَيْضٌ مَّكْنُونٌ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if they were hidden ostrich eggs.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فَأَقْبَلَ بَعْضُهُمْ عَلَىٰ بَعْضٍ يَتَسَآءَلُونَ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Some of them will turn to others, questioning each other.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قَآئِلٌ مِّنْهُمْ إِنِّى كَانَ لِى قَرِينٌ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One of them will say, ‘Indeed I had a companion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يَقُولُ أَءِنَّكَ لَمِنَ ٱلْمُصَدِّقِينَ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used to say, ‘‘Are you really among those who affirm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أَءِذَا مِتْنَا وَكُنَّا تُرَابًا وَعِظَـٰمًا أَءِنَّا لَمَدِينُونَ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when we have died and become dust and bones, we shall be brought to retribution?’’ 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هَلْ أَنتُم مُّطَّلِعُونَ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will say, ‘Will you have a look?’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فَٱطَّلَعَ فَرَءَاهُ فِى سَوَآءِ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will take a look and sight him in the middle of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تَٱللَّهِ إِن كِدتَّ لَتُرْدِينِ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will say, ‘By Allah, you had almost ruined me!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وَلَوْلَا نِعْمَةُ رَبِّى لَكُنتُ مِنَ ٱلْمُحْضَرِينَ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Had it not been for my Lord’s blessing, I too would have been among those mustered [in hell]!’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إِلَـٰهَكُمْ لَوَٰحِدٌ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your God is certainly 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أَفَمَا نَحْنُ بِمَيِّتِينَ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‘Is it [true] that we shall not die [anymore],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مَوْتَتَنَا ٱلْأُولَىٰ وَمَا نَحْنُ بِمُعَذَّبِينَ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aside from our earlier death, and that we shall not be punished?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هَـٰذَا لَهُوَ ٱلْفَوْزُ ٱلْعَظِيمُ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This is indeed the supreme triumph!’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لِمِثْلِ هَـٰذَا فَلْيَعْمَلِ ٱلْعَـٰمِلُونَ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Let all workers work for the like of this!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أَذَٰلِكَ خَيْرٌ نُّزُلًا أَمْ شَجَرَةُ ٱلزَّقُّومِ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this a better reception, or the Zaqqum tree?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جَعَلْنَـٰهَا فِتْنَةً لِّلظَّـٰلِمِينَ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made it a punishment for the wrongdoers.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إِنَّهَا شَجَرَةٌ تَخْرُجُ فِىٓ أَصْلِ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a tree that rises from the depths of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طَلْعُهَا كَأَنَّهُۥ رُءُوسُ ٱلشَّيَـٰطِينِ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Its spathes are as if they were devils’ heads.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فَإِنَّهُمْ لَـَٔاكِلُونَ مِنْهَا فَمَالِـُٔونَ مِنْهَا ٱلْبُطُونَ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eat from it and gorge with it their bellies.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إِنَّ لَهُمْ عَلَيْهَا لَشَوْبًا مِّنْ حَمِيمٍ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top of that they will take a solution of scalding water.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رَّبُّ ٱلسَّمَـٰوَٰتِ وَٱلْأَرْضِ وَمَا بَيْنَهُمَا وَرَبُّ ٱلْمَشَـٰرِقِ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Lord of the heavens and the earth and whatever is between them, and the Lord of the easts.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إِنَّ مَرْجِعَهُمْ لَإِلَى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their retreat will be toward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إِنَّهُمْ أَلْفَوْا۟ ءَابَآءَهُمْ ضَآلِّينَ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had found their fathers astray,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فَهُمْ عَلَىٰٓ ءَاثَـٰرِهِمْ يُهْرَعُونَ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yet they press onwards in their footsteps.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ضَلَّ قَبْلَهُمْ أَكْثَرُ 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Most of the former peoples went astray before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أَرْسَلْنَا فِيهِم مُّنذِرِينَ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had certainly sent warners among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فَٱنظُرْ كَيْفَ كَانَ عَـٰقِبَةُ ٱلْمُنذَرِينَ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observe how was the fate of those who were warned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عِبَادَ ٱللَّهِ ٱلْمُخْلَصِينَ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—[all] except Allah’s exclusive servants!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نَادَىٰنَا نُوحٌ فَلَنِعْمَ ٱلْمُجِيبُونَ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Noah called out to Us, and how well did We respond!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وَنَجَّيْنَـٰهُ وَأَهْلَهُۥ مِنَ ٱلْكَرْبِ ٱلْعَظِيمِ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delivered him and his family from their great distress,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وَجَعَلْنَا ذُرِّيَّتَهُۥ هُمُ ٱلْبَاقِينَ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made his descendants the survivors,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زَيَّنَّا ٱلسَّمَآءَ ٱلدُّنْيَا بِزِينَةٍ ٱلْكَوَاكِبِ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adorned the lowest heaven with the finery of the stars,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وَتَرَكْنَا عَلَيْهِ فِى ٱلْـَٔاخِرِينَ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left for him a good name among posterity: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سَلَـٰمٌ عَلَىٰ نُوحٍ فِى ٱلْعَـٰلَمِينَ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‘Peace to Noah, throughout the nations!’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كَذَٰلِكَ نَجْزِى ٱلْمُحْسِنِينَ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Thus do We reward the virtuous.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مِنْ عِبَادِنَا ٱلْمُؤْمِنِينَ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is indeed one of Our faithful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أَغْرَقْنَا ٱلْـَٔاخَرِينَ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We drowned the rest.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مِن شِيعَتِهِۦ لَإِبْرَٰهِيمَ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Abraham was among his followers,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جَآءَ رَبَّهُۥ بِقَلْبٍ سَلِيمٍ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he came to his Lord with a sound heart [untainted by sin].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قَالَ لِأَبِيهِ وَقَوْمِهِۦ مَاذَا تَعْبُدُونَ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he said to his father and his people, ‘What is it that you are worshiping?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أَئِفْكًا ءَالِهَةً دُونَ ٱللَّهِ تُرِيدُونَ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it a lie, gods other than Allah, that you desire?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فَمَا ظَنُّكُم بِرَبِّ ٱلْعَـٰلَمِينَ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what is your idea about the Lord of all the worlds?’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وَحِفْظًا مِّن كُلِّ شَيْطَـٰنٍ مَّارِدٍ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to guard from any froward devil.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فَنَظَرَ نَظْرَةً فِى ٱلنُّجُومِ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made an observation of the stars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فَقَالَ إِنِّى سَقِيمٌ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said, ‘Indeed I am sick!’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37:89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فَتَوَلَّوْا۟ عَنْهُ مُدْبِرِينَ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they went away leaving him behind.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فَرَاغَ إِلَىٰٓ ءَالِهَتِهِمْ فَقَالَ أَلَا تَأْكُلُونَ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stole away to their gods and said, ‘Will you not eat?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 لَكُمْ لَا تَنطِقُونَ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Why do you not speak?’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فَرَاغَ عَلَيْهِمْ ضَرْبًۢا بِٱلْيَمِينِ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attacked them, striking forcefully.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فَأَقْبَلُوٓا۟ إِلَيْهِ يَزِفُّونَ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came running towards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أَتَعْبُدُونَ مَا تَنْحِتُونَ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said, ‘Do you worship what you have yourselves carved,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وَٱللَّهُ خَلَقَكُمْ وَمَا تَعْمَلُونَ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Allah has created you and whatever you make?’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ٱبْنُوا۟ لَهُۥ بُنْيَـٰنًا فَأَلْقُوهُ فِى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said, ‘Build a structure for him and cast him into a huge fire.’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As-Saffat 37:97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3424</Words>
  <Application>Microsoft Macintosh PowerPoint</Application>
  <PresentationFormat>On-screen Show (4:3)</PresentationFormat>
  <Paragraphs>553</Paragraphs>
  <Slides>184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184</vt:i4>
      </vt:variant>
    </vt:vector>
  </HeadingPairs>
  <TitlesOfParts>
    <vt:vector size="188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2025-03-05T16:29:42Z</dcterms:modified>
  <cp:category/>
</cp:coreProperties>
</file>