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Fatir (35)</a:t>
            </a:r>
          </a:p>
        </p:txBody>
      </p:sp>
      <p:sp>
        <p:nvSpPr>
          <p:cNvPr id="3" name="Text Placeholder 2"/>
          <p:cNvSpPr>
            <a:spLocks noGrp="1"/>
          </p:cNvSpPr>
          <p:nvPr>
            <p:ph type="body" sz="quarter" idx="11"/>
          </p:nvPr>
        </p:nvSpPr>
        <p:spPr/>
        <p:txBody>
          <a:bodyPr/>
          <a:lstStyle/>
          <a:p>
            <a:r>
              <a:t>فَاطِر</a:t>
            </a:r>
          </a:p>
        </p:txBody>
      </p:sp>
      <p:sp>
        <p:nvSpPr>
          <p:cNvPr id="4" name="Text Placeholder 3"/>
          <p:cNvSpPr>
            <a:spLocks noGrp="1"/>
          </p:cNvSpPr>
          <p:nvPr>
            <p:ph type="body" sz="quarter" idx="12"/>
          </p:nvPr>
        </p:nvSpPr>
        <p:spPr/>
        <p:txBody>
          <a:bodyPr/>
          <a:lstStyle/>
          <a:p>
            <a:r>
              <a:t>(The Originator)</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أَفَمَن زُيِّنَ لَهُۥ سُوٓءُ عَمَلِهِۦ فَرَءَاهُ حَسَنًا ۖ فَإِنَّ ٱللَّهَ يُضِلُّ مَن يَشَآءُ وَيَهْدِى مَن يَشَآءُ ۖ فَلَا تَذْهَبْ نَفْسُكَ عَلَيْهِمْ حَسَرَٰتٍ ۚ إِنَّ ٱللَّهَ عَلِيمٌۢ بِمَا يَصْنَعُونَ</a:t>
            </a:r>
          </a:p>
          <a:p>
            <a:pPr>
              <a:lnSpc>
                <a:spcPct val="100000"/>
              </a:lnSpc>
              <a:defRPr sz="2400">
                <a:solidFill>
                  <a:srgbClr val="3E5E5C"/>
                </a:solidFill>
                <a:latin typeface="Calibri"/>
              </a:defRPr>
            </a:pPr>
            <a:r>
              <a:t>Is someone the evil of whose conduct is presented as decorous to him, so he regards it as good.... Indeed Allah leads astray whomever He wishes, and guides whomever He wishes. So do not fret yourself to death regretting for them. Indeed Allah knows best what they do.</a:t>
            </a:r>
          </a:p>
        </p:txBody>
      </p:sp>
      <p:sp>
        <p:nvSpPr>
          <p:cNvPr id="3" name="Text Placeholder 2"/>
          <p:cNvSpPr>
            <a:spLocks noGrp="1"/>
          </p:cNvSpPr>
          <p:nvPr>
            <p:ph type="body" sz="quarter" idx="11"/>
          </p:nvPr>
        </p:nvSpPr>
        <p:spPr/>
        <p:txBody>
          <a:bodyPr/>
          <a:lstStyle/>
          <a:p>
            <a:r>
              <a:t>Fatir 35:8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وَٱللَّهُ ٱلَّذِىٓ أَرْسَلَ ٱلرِّيَـٰحَ فَتُثِيرُ سَحَابًا فَسُقْنَـٰهُ إِلَىٰ بَلَدٍ مَّيِّتٍ فَأَحْيَيْنَا بِهِ ٱلْأَرْضَ بَعْدَ مَوْتِهَا ۚ كَذَٰلِكَ ٱلنُّشُورُ</a:t>
            </a:r>
          </a:p>
          <a:p>
            <a:pPr>
              <a:lnSpc>
                <a:spcPct val="100000"/>
              </a:lnSpc>
              <a:defRPr sz="2400">
                <a:solidFill>
                  <a:srgbClr val="3E5E5C"/>
                </a:solidFill>
                <a:latin typeface="Calibri"/>
              </a:defRPr>
            </a:pPr>
            <a:r>
              <a:t>It is Allah who sends the winds and they raise a cloud; then We drive it toward a dead land and with it revive the earth after its death. Likewise will be the resurrection [of the dead].</a:t>
            </a:r>
          </a:p>
        </p:txBody>
      </p:sp>
      <p:sp>
        <p:nvSpPr>
          <p:cNvPr id="3" name="Text Placeholder 2"/>
          <p:cNvSpPr>
            <a:spLocks noGrp="1"/>
          </p:cNvSpPr>
          <p:nvPr>
            <p:ph type="body" sz="quarter" idx="11"/>
          </p:nvPr>
        </p:nvSpPr>
        <p:spPr/>
        <p:txBody>
          <a:bodyPr/>
          <a:lstStyle/>
          <a:p>
            <a:r>
              <a:t>Fatir 35:9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مَن كَانَ يُرِيدُ ٱلْعِزَّةَ فَلِلَّهِ ٱلْعِزَّةُ جَمِيعًا ۚ إِلَيْهِ يَصْعَدُ ٱلْكَلِمُ ٱلطَّيِّبُ وَٱلْعَمَلُ ٱلصَّـٰلِحُ يَرْفَعُهُۥ ۚ وَٱلَّذِينَ يَمْكُرُونَ ٱلسَّيِّـَٔاتِ لَهُمْ عَذَابٌ شَدِيدٌ ۖ وَمَكْرُ أُو۟لَـٰٓئِكَ هُوَ يَبُورُ</a:t>
            </a:r>
          </a:p>
          <a:p>
            <a:pPr>
              <a:lnSpc>
                <a:spcPct val="100000"/>
              </a:lnSpc>
              <a:defRPr sz="2400">
                <a:solidFill>
                  <a:srgbClr val="3E5E5C"/>
                </a:solidFill>
                <a:latin typeface="Calibri"/>
              </a:defRPr>
            </a:pPr>
            <a:r>
              <a:t>Whoever seeks honour [should know that] honour entirely belongs to Allah. To Him ascends the good word, and He elevates righteous conduct; as for those who devise evil schemes, there is a severe punishment for them, and their plotting shall come to naught.</a:t>
            </a:r>
          </a:p>
        </p:txBody>
      </p:sp>
      <p:sp>
        <p:nvSpPr>
          <p:cNvPr id="3" name="Text Placeholder 2"/>
          <p:cNvSpPr>
            <a:spLocks noGrp="1"/>
          </p:cNvSpPr>
          <p:nvPr>
            <p:ph type="body" sz="quarter" idx="11"/>
          </p:nvPr>
        </p:nvSpPr>
        <p:spPr/>
        <p:txBody>
          <a:bodyPr/>
          <a:lstStyle/>
          <a:p>
            <a:r>
              <a:t>Fatir 35:10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وَٱللَّهُ خَلَقَكُم مِّن تُرَابٍ ثُمَّ مِن نُّطْفَةٍ ثُمَّ جَعَلَكُمْ أَزْوَٰجًا ۚ وَمَا تَحْمِلُ مِنْ أُنثَىٰ وَلَا تَضَعُ إِلَّا بِعِلْمِهِۦ ۚ وَمَا يُعَمَّرُ مِن مُّعَمَّرٍ وَلَا يُنقَصُ مِنْ عُمُرِهِۦٓ إِلَّا فِى كِتَـٰبٍ ۚ إِنَّ ذَٰلِكَ عَلَى ٱللَّهِ يَسِيرٌ</a:t>
            </a:r>
          </a:p>
          <a:p>
            <a:pPr>
              <a:lnSpc>
                <a:spcPct val="100000"/>
              </a:lnSpc>
              <a:defRPr sz="2400">
                <a:solidFill>
                  <a:srgbClr val="3E5E5C"/>
                </a:solidFill>
                <a:latin typeface="Calibri"/>
              </a:defRPr>
            </a:pPr>
            <a:r>
              <a:t>Allah created you from dust, then from a drop of [seminal] fluid, then He made you mates. No female conceives or delivers except with His knowledge, and no elderly person advances in years, nor is anything diminished of his life, but it is [recorded] in a Book. That is indeed easy for Allah.</a:t>
            </a:r>
          </a:p>
        </p:txBody>
      </p:sp>
      <p:sp>
        <p:nvSpPr>
          <p:cNvPr id="3" name="Text Placeholder 2"/>
          <p:cNvSpPr>
            <a:spLocks noGrp="1"/>
          </p:cNvSpPr>
          <p:nvPr>
            <p:ph type="body" sz="quarter" idx="11"/>
          </p:nvPr>
        </p:nvSpPr>
        <p:spPr/>
        <p:txBody>
          <a:bodyPr/>
          <a:lstStyle/>
          <a:p>
            <a:r>
              <a:t>Fatir 35:11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وَمَا يَسْتَوِى ٱلْبَحْرَانِ هَـٰذَا عَذْبٌ فُرَاتٌ سَآئِغٌ شَرَابُهُۥ وَهَـٰذَا مِلْحٌ أُجَاجٌ ۖ وَمِن كُلٍّ تَأْكُلُونَ لَحْمًا طَرِيًّا وَتَسْتَخْرِجُونَ حِلْيَةً تَلْبَسُونَهَا ۖ وَتَرَى ٱلْفُلْكَ فِيهِ مَوَاخِرَ لِتَبْتَغُوا۟ مِن فَضْلِهِۦ وَلَعَلَّكُمْ تَشْكُرُونَ</a:t>
            </a:r>
          </a:p>
          <a:p>
            <a:pPr>
              <a:lnSpc>
                <a:spcPct val="100000"/>
              </a:lnSpc>
              <a:defRPr sz="2400">
                <a:solidFill>
                  <a:srgbClr val="3E5E5C"/>
                </a:solidFill>
                <a:latin typeface="Calibri"/>
              </a:defRPr>
            </a:pPr>
            <a:r>
              <a:t>Not alike are the two seas: this one sweet and agreeable, pleasant to drink, and that one briny and bitter, and from each you eat fresh meat and obtain ornaments, which you wear. And you see the ships plowing through them, that you may seek of His bounty, and so that you may give thanks.</a:t>
            </a:r>
          </a:p>
        </p:txBody>
      </p:sp>
      <p:sp>
        <p:nvSpPr>
          <p:cNvPr id="3" name="Text Placeholder 2"/>
          <p:cNvSpPr>
            <a:spLocks noGrp="1"/>
          </p:cNvSpPr>
          <p:nvPr>
            <p:ph type="body" sz="quarter" idx="11"/>
          </p:nvPr>
        </p:nvSpPr>
        <p:spPr/>
        <p:txBody>
          <a:bodyPr/>
          <a:lstStyle/>
          <a:p>
            <a:r>
              <a:t>Fatir 35:12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يُولِجُ ٱلَّيْلَ فِى ٱلنَّهَارِ وَيُولِجُ ٱلنَّهَارَ فِى ٱلَّيْلِ وَسَخَّرَ ٱلشَّمْسَ وَٱلْقَمَرَ كُلٌّ يَجْرِى لِأَجَلٍ مُّسَمًّى ۚ ذَٰلِكُمُ ٱللَّهُ رَبُّكُمْ لَهُ ٱلْمُلْكُ ۚ وَٱلَّذِينَ تَدْعُونَ مِن دُونِهِۦ مَا يَمْلِكُونَ مِن قِطْمِيرٍ</a:t>
            </a:r>
          </a:p>
          <a:p>
            <a:pPr>
              <a:lnSpc>
                <a:spcPct val="100000"/>
              </a:lnSpc>
              <a:defRPr sz="2400">
                <a:solidFill>
                  <a:srgbClr val="3E5E5C"/>
                </a:solidFill>
                <a:latin typeface="Calibri"/>
              </a:defRPr>
            </a:pPr>
            <a:r>
              <a:t>He makes the night pass into the day and makes the day pass into the night, and He has disposed the sun and the moon, each moving for a specified term. That is Allah, your Lord; to Him belongs all sovereignty. As for those whom you invoke besides Him, they do not control so much as the husk of a date stone.</a:t>
            </a:r>
          </a:p>
        </p:txBody>
      </p:sp>
      <p:sp>
        <p:nvSpPr>
          <p:cNvPr id="3" name="Text Placeholder 2"/>
          <p:cNvSpPr>
            <a:spLocks noGrp="1"/>
          </p:cNvSpPr>
          <p:nvPr>
            <p:ph type="body" sz="quarter" idx="11"/>
          </p:nvPr>
        </p:nvSpPr>
        <p:spPr/>
        <p:txBody>
          <a:bodyPr/>
          <a:lstStyle/>
          <a:p>
            <a:r>
              <a:t>Fatir 35:13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تَدْعُوهُمْ لَا يَسْمَعُوا۟ دُعَآءَكُمْ وَلَوْ سَمِعُوا۟ مَا ٱسْتَجَابُوا۟ لَكُمْ ۖ وَيَوْمَ ٱلْقِيَـٰمَةِ يَكْفُرُونَ بِشِرْكِكُمْ ۚ وَلَا يُنَبِّئُكَ مِثْلُ خَبِيرٍ</a:t>
            </a:r>
          </a:p>
          <a:p>
            <a:pPr>
              <a:lnSpc>
                <a:spcPct val="100000"/>
              </a:lnSpc>
              <a:defRPr sz="2400">
                <a:solidFill>
                  <a:srgbClr val="3E5E5C"/>
                </a:solidFill>
                <a:latin typeface="Calibri"/>
              </a:defRPr>
            </a:pPr>
            <a:r>
              <a:t>If you invoke them they will not hear your invocation, and even if they heard they cannot respond to you, and on the Day of Resurrection they will forswear your polytheism, and none can inform you like the One who is all-aware.</a:t>
            </a:r>
          </a:p>
        </p:txBody>
      </p:sp>
      <p:sp>
        <p:nvSpPr>
          <p:cNvPr id="3" name="Text Placeholder 2"/>
          <p:cNvSpPr>
            <a:spLocks noGrp="1"/>
          </p:cNvSpPr>
          <p:nvPr>
            <p:ph type="body" sz="quarter" idx="11"/>
          </p:nvPr>
        </p:nvSpPr>
        <p:spPr/>
        <p:txBody>
          <a:bodyPr/>
          <a:lstStyle/>
          <a:p>
            <a:r>
              <a:t>Fatir 35:14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أَنتُمُ ٱلْفُقَرَآءُ إِلَى ٱللَّهِ ۖ وَٱللَّهُ هُوَ ٱلْغَنِىُّ ٱلْحَمِيدُ</a:t>
            </a:r>
          </a:p>
          <a:p>
            <a:pPr>
              <a:lnSpc>
                <a:spcPct val="100000"/>
              </a:lnSpc>
              <a:defRPr sz="2400">
                <a:solidFill>
                  <a:srgbClr val="3E5E5C"/>
                </a:solidFill>
                <a:latin typeface="Calibri"/>
              </a:defRPr>
            </a:pPr>
            <a:r>
              <a:t>O mankind! You are the ones who stand in need of Allah, and Allah—He is the All-sufficient, the All-laudable.</a:t>
            </a:r>
          </a:p>
        </p:txBody>
      </p:sp>
      <p:sp>
        <p:nvSpPr>
          <p:cNvPr id="3" name="Text Placeholder 2"/>
          <p:cNvSpPr>
            <a:spLocks noGrp="1"/>
          </p:cNvSpPr>
          <p:nvPr>
            <p:ph type="body" sz="quarter" idx="11"/>
          </p:nvPr>
        </p:nvSpPr>
        <p:spPr/>
        <p:txBody>
          <a:bodyPr/>
          <a:lstStyle/>
          <a:p>
            <a:r>
              <a:t>Fatir 35:15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يَشَأْ يُذْهِبْكُمْ وَيَأْتِ بِخَلْقٍ جَدِيدٍ</a:t>
            </a:r>
          </a:p>
          <a:p>
            <a:pPr>
              <a:lnSpc>
                <a:spcPct val="100000"/>
              </a:lnSpc>
              <a:defRPr sz="2400">
                <a:solidFill>
                  <a:srgbClr val="3E5E5C"/>
                </a:solidFill>
                <a:latin typeface="Calibri"/>
              </a:defRPr>
            </a:pPr>
            <a:r>
              <a:t>If He wishes, He will take you away, and bring about a new creation;</a:t>
            </a:r>
          </a:p>
        </p:txBody>
      </p:sp>
      <p:sp>
        <p:nvSpPr>
          <p:cNvPr id="3" name="Text Placeholder 2"/>
          <p:cNvSpPr>
            <a:spLocks noGrp="1"/>
          </p:cNvSpPr>
          <p:nvPr>
            <p:ph type="body" sz="quarter" idx="11"/>
          </p:nvPr>
        </p:nvSpPr>
        <p:spPr/>
        <p:txBody>
          <a:bodyPr/>
          <a:lstStyle/>
          <a:p>
            <a:r>
              <a:t>Fatir 35:16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ذَٰلِكَ عَلَى ٱللَّهِ بِعَزِيزٍ</a:t>
            </a:r>
          </a:p>
          <a:p>
            <a:pPr>
              <a:lnSpc>
                <a:spcPct val="100000"/>
              </a:lnSpc>
              <a:defRPr sz="2400">
                <a:solidFill>
                  <a:srgbClr val="3E5E5C"/>
                </a:solidFill>
                <a:latin typeface="Calibri"/>
              </a:defRPr>
            </a:pPr>
            <a:r>
              <a:t>and that is not a hard thing for Allah.</a:t>
            </a:r>
          </a:p>
        </p:txBody>
      </p:sp>
      <p:sp>
        <p:nvSpPr>
          <p:cNvPr id="3" name="Text Placeholder 2"/>
          <p:cNvSpPr>
            <a:spLocks noGrp="1"/>
          </p:cNvSpPr>
          <p:nvPr>
            <p:ph type="body" sz="quarter" idx="11"/>
          </p:nvPr>
        </p:nvSpPr>
        <p:spPr/>
        <p:txBody>
          <a:bodyPr/>
          <a:lstStyle/>
          <a:p>
            <a:r>
              <a:t>Fatir 35:17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Fatir 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وَلَا تَزِرُ وَازِرَةٌ وِزْرَ أُخْرَىٰ ۚ وَإِن تَدْعُ مُثْقَلَةٌ إِلَىٰ حِمْلِهَا لَا يُحْمَلْ مِنْهُ شَىْءٌ وَلَوْ كَانَ ذَا قُرْبَىٰٓ ۗ إِنَّمَا تُنذِرُ ٱلَّذِينَ يَخْشَوْنَ رَبَّهُم بِٱلْغَيْبِ وَأَقَامُوا۟ ٱلصَّلَوٰةَ ۚ وَمَن تَزَكَّىٰ فَإِنَّمَا يَتَزَكَّىٰ لِنَفْسِهِۦ ۚ وَإِلَى ٱللَّهِ ٱلْمَصِيرُ</a:t>
            </a:r>
          </a:p>
          <a:p>
            <a:pPr>
              <a:lnSpc>
                <a:spcPct val="100000"/>
              </a:lnSpc>
              <a:defRPr sz="2400">
                <a:solidFill>
                  <a:srgbClr val="3E5E5C"/>
                </a:solidFill>
                <a:latin typeface="Calibri"/>
              </a:defRPr>
            </a:pPr>
            <a:r>
              <a:t>No bearer shall bear another’s burden, and should someone heavily burdened call [another] to carry it, nothing of it will be carried [by anyone] even if he should be a near relative. You can only warn those who fear their Lord in secret and maintain the prayer. Whoever purifies himself, purifies only for his own sake, and to Allah is the return.</a:t>
            </a:r>
          </a:p>
        </p:txBody>
      </p:sp>
      <p:sp>
        <p:nvSpPr>
          <p:cNvPr id="3" name="Text Placeholder 2"/>
          <p:cNvSpPr>
            <a:spLocks noGrp="1"/>
          </p:cNvSpPr>
          <p:nvPr>
            <p:ph type="body" sz="quarter" idx="11"/>
          </p:nvPr>
        </p:nvSpPr>
        <p:spPr/>
        <p:txBody>
          <a:bodyPr/>
          <a:lstStyle/>
          <a:p>
            <a:r>
              <a:t>Fatir 35:18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يَسْتَوِى ٱلْأَعْمَىٰ وَٱلْبَصِيرُ</a:t>
            </a:r>
          </a:p>
          <a:p>
            <a:pPr>
              <a:lnSpc>
                <a:spcPct val="100000"/>
              </a:lnSpc>
              <a:defRPr sz="2400">
                <a:solidFill>
                  <a:srgbClr val="3E5E5C"/>
                </a:solidFill>
                <a:latin typeface="Calibri"/>
              </a:defRPr>
            </a:pPr>
            <a:r>
              <a:t>The blind one and the seer are not equal,</a:t>
            </a:r>
          </a:p>
        </p:txBody>
      </p:sp>
      <p:sp>
        <p:nvSpPr>
          <p:cNvPr id="3" name="Text Placeholder 2"/>
          <p:cNvSpPr>
            <a:spLocks noGrp="1"/>
          </p:cNvSpPr>
          <p:nvPr>
            <p:ph type="body" sz="quarter" idx="11"/>
          </p:nvPr>
        </p:nvSpPr>
        <p:spPr/>
        <p:txBody>
          <a:bodyPr/>
          <a:lstStyle/>
          <a:p>
            <a:r>
              <a:t>Fatir 35:19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ٱلظُّلُمَـٰتُ وَلَا ٱلنُّورُ</a:t>
            </a:r>
          </a:p>
          <a:p>
            <a:pPr>
              <a:lnSpc>
                <a:spcPct val="100000"/>
              </a:lnSpc>
              <a:defRPr sz="2400">
                <a:solidFill>
                  <a:srgbClr val="3E5E5C"/>
                </a:solidFill>
                <a:latin typeface="Calibri"/>
              </a:defRPr>
            </a:pPr>
            <a:r>
              <a:t>nor darkness and light;</a:t>
            </a:r>
          </a:p>
        </p:txBody>
      </p:sp>
      <p:sp>
        <p:nvSpPr>
          <p:cNvPr id="3" name="Text Placeholder 2"/>
          <p:cNvSpPr>
            <a:spLocks noGrp="1"/>
          </p:cNvSpPr>
          <p:nvPr>
            <p:ph type="body" sz="quarter" idx="11"/>
          </p:nvPr>
        </p:nvSpPr>
        <p:spPr/>
        <p:txBody>
          <a:bodyPr/>
          <a:lstStyle/>
          <a:p>
            <a:r>
              <a:t>Fatir 35:20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ٱلظِّلُّ وَلَا ٱلْحَرُورُ</a:t>
            </a:r>
          </a:p>
          <a:p>
            <a:pPr>
              <a:lnSpc>
                <a:spcPct val="100000"/>
              </a:lnSpc>
              <a:defRPr sz="2400">
                <a:solidFill>
                  <a:srgbClr val="3E5E5C"/>
                </a:solidFill>
                <a:latin typeface="Calibri"/>
              </a:defRPr>
            </a:pPr>
            <a:r>
              <a:t>nor shade and torrid heat;</a:t>
            </a:r>
          </a:p>
        </p:txBody>
      </p:sp>
      <p:sp>
        <p:nvSpPr>
          <p:cNvPr id="3" name="Text Placeholder 2"/>
          <p:cNvSpPr>
            <a:spLocks noGrp="1"/>
          </p:cNvSpPr>
          <p:nvPr>
            <p:ph type="body" sz="quarter" idx="11"/>
          </p:nvPr>
        </p:nvSpPr>
        <p:spPr/>
        <p:txBody>
          <a:bodyPr/>
          <a:lstStyle/>
          <a:p>
            <a:r>
              <a:t>Fatir 35:21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يَسْتَوِى ٱلْأَحْيَآءُ وَلَا ٱلْأَمْوَٰتُ ۚ إِنَّ ٱللَّهَ يُسْمِعُ مَن يَشَآءُ ۖ وَمَآ أَنتَ بِمُسْمِعٍ مَّن فِى ٱلْقُبُورِ</a:t>
            </a:r>
          </a:p>
          <a:p>
            <a:pPr>
              <a:lnSpc>
                <a:spcPct val="100000"/>
              </a:lnSpc>
              <a:defRPr sz="2400">
                <a:solidFill>
                  <a:srgbClr val="3E5E5C"/>
                </a:solidFill>
                <a:latin typeface="Calibri"/>
              </a:defRPr>
            </a:pPr>
            <a:r>
              <a:t>nor are the living equal to the dead. Indeed Allah makes whomever He wishes to hear, and you cannot make those who are in the graves hear you.</a:t>
            </a:r>
          </a:p>
        </p:txBody>
      </p:sp>
      <p:sp>
        <p:nvSpPr>
          <p:cNvPr id="3" name="Text Placeholder 2"/>
          <p:cNvSpPr>
            <a:spLocks noGrp="1"/>
          </p:cNvSpPr>
          <p:nvPr>
            <p:ph type="body" sz="quarter" idx="11"/>
          </p:nvPr>
        </p:nvSpPr>
        <p:spPr/>
        <p:txBody>
          <a:bodyPr/>
          <a:lstStyle/>
          <a:p>
            <a:r>
              <a:t>Fatir 35:22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أَنتَ إِلَّا نَذِيرٌ</a:t>
            </a:r>
          </a:p>
          <a:p>
            <a:pPr>
              <a:lnSpc>
                <a:spcPct val="100000"/>
              </a:lnSpc>
              <a:defRPr sz="2400">
                <a:solidFill>
                  <a:srgbClr val="3E5E5C"/>
                </a:solidFill>
                <a:latin typeface="Calibri"/>
              </a:defRPr>
            </a:pPr>
            <a:r>
              <a:t>You are but a warner.</a:t>
            </a:r>
          </a:p>
        </p:txBody>
      </p:sp>
      <p:sp>
        <p:nvSpPr>
          <p:cNvPr id="3" name="Text Placeholder 2"/>
          <p:cNvSpPr>
            <a:spLocks noGrp="1"/>
          </p:cNvSpPr>
          <p:nvPr>
            <p:ph type="body" sz="quarter" idx="11"/>
          </p:nvPr>
        </p:nvSpPr>
        <p:spPr/>
        <p:txBody>
          <a:bodyPr/>
          <a:lstStyle/>
          <a:p>
            <a:r>
              <a:t>Fatir 35:23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أَرْسَلْنَـٰكَ بِٱلْحَقِّ بَشِيرًا وَنَذِيرًا ۚ وَإِن مِّنْ أُمَّةٍ إِلَّا خَلَا فِيهَا نَذِيرٌ</a:t>
            </a:r>
          </a:p>
          <a:p>
            <a:pPr>
              <a:lnSpc>
                <a:spcPct val="100000"/>
              </a:lnSpc>
              <a:defRPr sz="2400">
                <a:solidFill>
                  <a:srgbClr val="3E5E5C"/>
                </a:solidFill>
                <a:latin typeface="Calibri"/>
              </a:defRPr>
            </a:pPr>
            <a:r>
              <a:t>Indeed We have sent you with the truth as a bearer of good news and as a warner; and there is not a nation but a warner has passed in it.</a:t>
            </a:r>
          </a:p>
        </p:txBody>
      </p:sp>
      <p:sp>
        <p:nvSpPr>
          <p:cNvPr id="3" name="Text Placeholder 2"/>
          <p:cNvSpPr>
            <a:spLocks noGrp="1"/>
          </p:cNvSpPr>
          <p:nvPr>
            <p:ph type="body" sz="quarter" idx="11"/>
          </p:nvPr>
        </p:nvSpPr>
        <p:spPr/>
        <p:txBody>
          <a:bodyPr/>
          <a:lstStyle/>
          <a:p>
            <a:r>
              <a:t>Fatir 35:24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يُكَذِّبُوكَ فَقَدْ كَذَّبَ ٱلَّذِينَ مِن قَبْلِهِمْ جَآءَتْهُمْ رُسُلُهُم بِٱلْبَيِّنَـٰتِ وَبِٱلزُّبُرِ وَبِٱلْكِتَـٰبِ ٱلْمُنِيرِ</a:t>
            </a:r>
          </a:p>
          <a:p>
            <a:pPr>
              <a:lnSpc>
                <a:spcPct val="100000"/>
              </a:lnSpc>
              <a:defRPr sz="2400">
                <a:solidFill>
                  <a:srgbClr val="3E5E5C"/>
                </a:solidFill>
                <a:latin typeface="Calibri"/>
              </a:defRPr>
            </a:pPr>
            <a:r>
              <a:t>If they impugn you, those before them have impugned [likewise]: their apostles brought them manifest proofs, [holy] writs, and illuminating scriptures.</a:t>
            </a:r>
          </a:p>
        </p:txBody>
      </p:sp>
      <p:sp>
        <p:nvSpPr>
          <p:cNvPr id="3" name="Text Placeholder 2"/>
          <p:cNvSpPr>
            <a:spLocks noGrp="1"/>
          </p:cNvSpPr>
          <p:nvPr>
            <p:ph type="body" sz="quarter" idx="11"/>
          </p:nvPr>
        </p:nvSpPr>
        <p:spPr/>
        <p:txBody>
          <a:bodyPr/>
          <a:lstStyle/>
          <a:p>
            <a:r>
              <a:t>Fatir 35:25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أَخَذْتُ ٱلَّذِينَ كَفَرُوا۟ ۖ فَكَيْفَ كَانَ نَكِيرِ</a:t>
            </a:r>
          </a:p>
          <a:p>
            <a:pPr>
              <a:lnSpc>
                <a:spcPct val="100000"/>
              </a:lnSpc>
              <a:defRPr sz="2400">
                <a:solidFill>
                  <a:srgbClr val="3E5E5C"/>
                </a:solidFill>
                <a:latin typeface="Calibri"/>
              </a:defRPr>
            </a:pPr>
            <a:r>
              <a:t>Then I seized the faithless. So how was My rebuttal!</a:t>
            </a:r>
          </a:p>
        </p:txBody>
      </p:sp>
      <p:sp>
        <p:nvSpPr>
          <p:cNvPr id="3" name="Text Placeholder 2"/>
          <p:cNvSpPr>
            <a:spLocks noGrp="1"/>
          </p:cNvSpPr>
          <p:nvPr>
            <p:ph type="body" sz="quarter" idx="11"/>
          </p:nvPr>
        </p:nvSpPr>
        <p:spPr/>
        <p:txBody>
          <a:bodyPr/>
          <a:lstStyle/>
          <a:p>
            <a:r>
              <a:t>Fatir 35:26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أَنَّ ٱللَّهَ أَنزَلَ مِنَ ٱلسَّمَآءِ مَآءً فَأَخْرَجْنَا بِهِۦ ثَمَرَٰتٍ مُّخْتَلِفًا أَلْوَٰنُهَا ۚ وَمِنَ ٱلْجِبَالِ جُدَدٌۢ بِيضٌ وَحُمْرٌ مُّخْتَلِفٌ أَلْوَٰنُهَا وَغَرَابِيبُ سُودٌ</a:t>
            </a:r>
          </a:p>
          <a:p>
            <a:pPr>
              <a:lnSpc>
                <a:spcPct val="100000"/>
              </a:lnSpc>
              <a:defRPr sz="2400">
                <a:solidFill>
                  <a:srgbClr val="3E5E5C"/>
                </a:solidFill>
                <a:latin typeface="Calibri"/>
              </a:defRPr>
            </a:pPr>
            <a:r>
              <a:t>Have you not regarded that Allah sends down water from the sky, with which We produce fruits of diverse hues. And in the mountains are stripes, white and red, of diverse hues, and [others] pitch black?</a:t>
            </a:r>
          </a:p>
        </p:txBody>
      </p:sp>
      <p:sp>
        <p:nvSpPr>
          <p:cNvPr id="3" name="Text Placeholder 2"/>
          <p:cNvSpPr>
            <a:spLocks noGrp="1"/>
          </p:cNvSpPr>
          <p:nvPr>
            <p:ph type="body" sz="quarter" idx="11"/>
          </p:nvPr>
        </p:nvSpPr>
        <p:spPr/>
        <p:txBody>
          <a:bodyPr/>
          <a:lstStyle/>
          <a:p>
            <a:r>
              <a:t>Fatir 35:27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ٱلْحَمْدُ لِلَّهِ فَاطِرِ ٱلسَّمَـٰوَٰتِ وَٱلْأَرْضِ جَاعِلِ ٱلْمَلَـٰٓئِكَةِ رُسُلًا أُو۟لِىٓ أَجْنِحَةٍ مَّثْنَىٰ وَثُلَـٰثَ وَرُبَـٰعَ ۚ يَزِيدُ فِى ٱلْخَلْقِ مَا يَشَآءُ ۚ إِنَّ ٱللَّهَ عَلَىٰ كُلِّ شَىْءٍ قَدِيرٌ</a:t>
            </a:r>
          </a:p>
          <a:p>
            <a:pPr>
              <a:lnSpc>
                <a:spcPct val="100000"/>
              </a:lnSpc>
              <a:defRPr sz="2400">
                <a:solidFill>
                  <a:srgbClr val="3E5E5C"/>
                </a:solidFill>
                <a:latin typeface="Calibri"/>
              </a:defRPr>
            </a:pPr>
            <a:r>
              <a:t>All praise belongs to Allah, originator of the heavens and the earth, maker of the angels [His] messengers, possessing wings, two, three or four [of them]. He adds to the creation whatever He wishes. Indeed Allah has power over all things.</a:t>
            </a:r>
          </a:p>
        </p:txBody>
      </p:sp>
      <p:sp>
        <p:nvSpPr>
          <p:cNvPr id="3" name="Text Placeholder 2"/>
          <p:cNvSpPr>
            <a:spLocks noGrp="1"/>
          </p:cNvSpPr>
          <p:nvPr>
            <p:ph type="body" sz="quarter" idx="11"/>
          </p:nvPr>
        </p:nvSpPr>
        <p:spPr/>
        <p:txBody>
          <a:bodyPr/>
          <a:lstStyle/>
          <a:p>
            <a:r>
              <a:t>Fatir 35:1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ٱلنَّاسِ وَٱلدَّوَآبِّ وَٱلْأَنْعَـٰمِ مُخْتَلِفٌ أَلْوَٰنُهُۥ كَذَٰلِكَ ۗ إِنَّمَا يَخْشَى ٱللَّهَ مِنْ عِبَادِهِ ٱلْعُلَمَـٰٓؤُا۟ ۗ إِنَّ ٱللَّهَ عَزِيزٌ غَفُورٌ</a:t>
            </a:r>
          </a:p>
          <a:p>
            <a:pPr>
              <a:lnSpc>
                <a:spcPct val="100000"/>
              </a:lnSpc>
              <a:defRPr sz="2400">
                <a:solidFill>
                  <a:srgbClr val="3E5E5C"/>
                </a:solidFill>
                <a:latin typeface="Calibri"/>
              </a:defRPr>
            </a:pPr>
            <a:r>
              <a:t>And of humans and beasts and cattle there are likewise diverse hues. Only those of Allah’s servants having knowledge fear Him. Indeed Allah is all-mighty, all-forgiving.</a:t>
            </a:r>
          </a:p>
        </p:txBody>
      </p:sp>
      <p:sp>
        <p:nvSpPr>
          <p:cNvPr id="3" name="Text Placeholder 2"/>
          <p:cNvSpPr>
            <a:spLocks noGrp="1"/>
          </p:cNvSpPr>
          <p:nvPr>
            <p:ph type="body" sz="quarter" idx="11"/>
          </p:nvPr>
        </p:nvSpPr>
        <p:spPr/>
        <p:txBody>
          <a:bodyPr/>
          <a:lstStyle/>
          <a:p>
            <a:r>
              <a:t>Fatir 35:28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يَتْلُونَ كِتَـٰبَ ٱللَّهِ وَأَقَامُوا۟ ٱلصَّلَوٰةَ وَأَنفَقُوا۟ مِمَّا رَزَقْنَـٰهُمْ سِرًّا وَعَلَانِيَةً يَرْجُونَ تِجَـٰرَةً لَّن تَبُورَ</a:t>
            </a:r>
          </a:p>
          <a:p>
            <a:pPr>
              <a:lnSpc>
                <a:spcPct val="100000"/>
              </a:lnSpc>
              <a:defRPr sz="2400">
                <a:solidFill>
                  <a:srgbClr val="3E5E5C"/>
                </a:solidFill>
                <a:latin typeface="Calibri"/>
              </a:defRPr>
            </a:pPr>
            <a:r>
              <a:t>Indeed those who recite the Book of Allah and maintain the prayer, and spend secretly and openly out of what We have provided them, expect a commerce that will never go bankrupt,</a:t>
            </a:r>
          </a:p>
        </p:txBody>
      </p:sp>
      <p:sp>
        <p:nvSpPr>
          <p:cNvPr id="3" name="Text Placeholder 2"/>
          <p:cNvSpPr>
            <a:spLocks noGrp="1"/>
          </p:cNvSpPr>
          <p:nvPr>
            <p:ph type="body" sz="quarter" idx="11"/>
          </p:nvPr>
        </p:nvSpPr>
        <p:spPr/>
        <p:txBody>
          <a:bodyPr/>
          <a:lstStyle/>
          <a:p>
            <a:r>
              <a:t>Fatir 35:29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لِيُوَفِّيَهُمْ أُجُورَهُمْ وَيَزِيدَهُم مِّن فَضْلِهِۦٓ ۚ إِنَّهُۥ غَفُورٌ شَكُورٌ</a:t>
            </a:r>
          </a:p>
          <a:p>
            <a:pPr>
              <a:lnSpc>
                <a:spcPct val="100000"/>
              </a:lnSpc>
              <a:defRPr sz="2400">
                <a:solidFill>
                  <a:srgbClr val="3E5E5C"/>
                </a:solidFill>
                <a:latin typeface="Calibri"/>
              </a:defRPr>
            </a:pPr>
            <a:r>
              <a:t>so that He may pay them their full reward and enhance them out of His bounty. Indeed He is all-forgiving, all-appreciative.</a:t>
            </a:r>
          </a:p>
        </p:txBody>
      </p:sp>
      <p:sp>
        <p:nvSpPr>
          <p:cNvPr id="3" name="Text Placeholder 2"/>
          <p:cNvSpPr>
            <a:spLocks noGrp="1"/>
          </p:cNvSpPr>
          <p:nvPr>
            <p:ph type="body" sz="quarter" idx="11"/>
          </p:nvPr>
        </p:nvSpPr>
        <p:spPr/>
        <p:txBody>
          <a:bodyPr/>
          <a:lstStyle/>
          <a:p>
            <a:r>
              <a:t>Fatir 35:30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وَٱلَّذِىٓ أَوْحَيْنَآ إِلَيْكَ مِنَ ٱلْكِتَـٰبِ هُوَ ٱلْحَقُّ مُصَدِّقًا لِّمَا بَيْنَ يَدَيْهِ ۗ إِنَّ ٱللَّهَ بِعِبَادِهِۦ لَخَبِيرٌۢ بَصِيرٌ</a:t>
            </a:r>
          </a:p>
          <a:p>
            <a:pPr>
              <a:lnSpc>
                <a:spcPct val="100000"/>
              </a:lnSpc>
              <a:defRPr sz="2400">
                <a:solidFill>
                  <a:srgbClr val="3E5E5C"/>
                </a:solidFill>
                <a:latin typeface="Calibri"/>
              </a:defRPr>
            </a:pPr>
            <a:r>
              <a:t>That which We have revealed to you of the Book is the truth, confirming what was [revealed] before it. Indeed Allah is all-aware, all-seeing about His servants.</a:t>
            </a:r>
          </a:p>
        </p:txBody>
      </p:sp>
      <p:sp>
        <p:nvSpPr>
          <p:cNvPr id="3" name="Text Placeholder 2"/>
          <p:cNvSpPr>
            <a:spLocks noGrp="1"/>
          </p:cNvSpPr>
          <p:nvPr>
            <p:ph type="body" sz="quarter" idx="11"/>
          </p:nvPr>
        </p:nvSpPr>
        <p:spPr/>
        <p:txBody>
          <a:bodyPr/>
          <a:lstStyle/>
          <a:p>
            <a:r>
              <a:t>Fatir 35:31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ثُمَّ أَوْرَثْنَا ٱلْكِتَـٰبَ ٱلَّذِينَ ٱصْطَفَيْنَا مِنْ عِبَادِنَا ۖ فَمِنْهُمْ ظَالِمٌ لِّنَفْسِهِۦ وَمِنْهُم مُّقْتَصِدٌ وَمِنْهُمْ سَابِقٌۢ بِٱلْخَيْرَٰتِ بِإِذْنِ ٱللَّهِ ۚ ذَٰلِكَ هُوَ ٱلْفَضْلُ ٱلْكَبِيرُ</a:t>
            </a:r>
          </a:p>
          <a:p>
            <a:pPr>
              <a:lnSpc>
                <a:spcPct val="100000"/>
              </a:lnSpc>
              <a:defRPr sz="2400">
                <a:solidFill>
                  <a:srgbClr val="3E5E5C"/>
                </a:solidFill>
                <a:latin typeface="Calibri"/>
              </a:defRPr>
            </a:pPr>
            <a:r>
              <a:t>Then We made those whom We chose from Our servants heirs to the Book. Yet some of them are those who wrong themselves, and some of them are average, and some of them are those who take the lead in all the good works by Allah’s will. That is the greatest grace [of Allah]!</a:t>
            </a:r>
          </a:p>
        </p:txBody>
      </p:sp>
      <p:sp>
        <p:nvSpPr>
          <p:cNvPr id="3" name="Text Placeholder 2"/>
          <p:cNvSpPr>
            <a:spLocks noGrp="1"/>
          </p:cNvSpPr>
          <p:nvPr>
            <p:ph type="body" sz="quarter" idx="11"/>
          </p:nvPr>
        </p:nvSpPr>
        <p:spPr/>
        <p:txBody>
          <a:bodyPr/>
          <a:lstStyle/>
          <a:p>
            <a:r>
              <a:t>Fatir 35:32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جَنَّـٰتُ عَدْنٍ يَدْخُلُونَهَا يُحَلَّوْنَ فِيهَا مِنْ أَسَاوِرَ مِن ذَهَبٍ وَلُؤْلُؤًا ۖ وَلِبَاسُهُمْ فِيهَا حَرِيرٌ</a:t>
            </a:r>
          </a:p>
          <a:p>
            <a:pPr>
              <a:lnSpc>
                <a:spcPct val="100000"/>
              </a:lnSpc>
              <a:defRPr sz="2400">
                <a:solidFill>
                  <a:srgbClr val="3E5E5C"/>
                </a:solidFill>
                <a:latin typeface="Calibri"/>
              </a:defRPr>
            </a:pPr>
            <a:r>
              <a:t>Gardens of Eden, which they will enter, adorned therein with bracelets of gold and pearl, and their garments therein will be of silk.</a:t>
            </a:r>
          </a:p>
        </p:txBody>
      </p:sp>
      <p:sp>
        <p:nvSpPr>
          <p:cNvPr id="3" name="Text Placeholder 2"/>
          <p:cNvSpPr>
            <a:spLocks noGrp="1"/>
          </p:cNvSpPr>
          <p:nvPr>
            <p:ph type="body" sz="quarter" idx="11"/>
          </p:nvPr>
        </p:nvSpPr>
        <p:spPr/>
        <p:txBody>
          <a:bodyPr/>
          <a:lstStyle/>
          <a:p>
            <a:r>
              <a:t>Fatir 35:33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ٱلْحَمْدُ لِلَّهِ ٱلَّذِىٓ أَذْهَبَ عَنَّا ٱلْحَزَنَ ۖ إِنَّ رَبَّنَا لَغَفُورٌ شَكُورٌ</a:t>
            </a:r>
          </a:p>
          <a:p>
            <a:pPr>
              <a:lnSpc>
                <a:spcPct val="100000"/>
              </a:lnSpc>
              <a:defRPr sz="2400">
                <a:solidFill>
                  <a:srgbClr val="3E5E5C"/>
                </a:solidFill>
                <a:latin typeface="Calibri"/>
              </a:defRPr>
            </a:pPr>
            <a:r>
              <a:t>They will say, ‘All praise belongs to Allah, who has removed all grief from us. Indeed Our Lord is all-forgiving, all-appreciative,</a:t>
            </a:r>
          </a:p>
        </p:txBody>
      </p:sp>
      <p:sp>
        <p:nvSpPr>
          <p:cNvPr id="3" name="Text Placeholder 2"/>
          <p:cNvSpPr>
            <a:spLocks noGrp="1"/>
          </p:cNvSpPr>
          <p:nvPr>
            <p:ph type="body" sz="quarter" idx="11"/>
          </p:nvPr>
        </p:nvSpPr>
        <p:spPr/>
        <p:txBody>
          <a:bodyPr/>
          <a:lstStyle/>
          <a:p>
            <a:r>
              <a:t>Fatir 35:34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أَحَلَّنَا دَارَ ٱلْمُقَامَةِ مِن فَضْلِهِۦ لَا يَمَسُّنَا فِيهَا نَصَبٌ وَلَا يَمَسُّنَا فِيهَا لُغُوبٌ</a:t>
            </a:r>
          </a:p>
          <a:p>
            <a:pPr>
              <a:lnSpc>
                <a:spcPct val="100000"/>
              </a:lnSpc>
              <a:defRPr sz="2400">
                <a:solidFill>
                  <a:srgbClr val="3E5E5C"/>
                </a:solidFill>
                <a:latin typeface="Calibri"/>
              </a:defRPr>
            </a:pPr>
            <a:r>
              <a:t>who has settled us in the everlasting abode by His grace. In it we are untouched by toil, and untouched by fatigue.’</a:t>
            </a:r>
          </a:p>
        </p:txBody>
      </p:sp>
      <p:sp>
        <p:nvSpPr>
          <p:cNvPr id="3" name="Text Placeholder 2"/>
          <p:cNvSpPr>
            <a:spLocks noGrp="1"/>
          </p:cNvSpPr>
          <p:nvPr>
            <p:ph type="body" sz="quarter" idx="11"/>
          </p:nvPr>
        </p:nvSpPr>
        <p:spPr/>
        <p:txBody>
          <a:bodyPr/>
          <a:lstStyle/>
          <a:p>
            <a:r>
              <a:t>Fatir 35:35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لَهُمْ نَارُ جَهَنَّمَ لَا يُقْضَىٰ عَلَيْهِمْ فَيَمُوتُوا۟ وَلَا يُخَفَّفُ عَنْهُم مِّنْ عَذَابِهَا ۚ كَذَٰلِكَ نَجْزِى كُلَّ كَفُورٍ</a:t>
            </a:r>
          </a:p>
          <a:p>
            <a:pPr>
              <a:lnSpc>
                <a:spcPct val="100000"/>
              </a:lnSpc>
              <a:defRPr sz="2400">
                <a:solidFill>
                  <a:srgbClr val="3E5E5C"/>
                </a:solidFill>
                <a:latin typeface="Calibri"/>
              </a:defRPr>
            </a:pPr>
            <a:r>
              <a:t>As for the faithless, there is for them the fire of hell: they will neither be done away with so that they may die, nor shall its punishment be lightened for them. Thus do We requite every ingrate.</a:t>
            </a:r>
          </a:p>
        </p:txBody>
      </p:sp>
      <p:sp>
        <p:nvSpPr>
          <p:cNvPr id="3" name="Text Placeholder 2"/>
          <p:cNvSpPr>
            <a:spLocks noGrp="1"/>
          </p:cNvSpPr>
          <p:nvPr>
            <p:ph type="body" sz="quarter" idx="11"/>
          </p:nvPr>
        </p:nvSpPr>
        <p:spPr/>
        <p:txBody>
          <a:bodyPr/>
          <a:lstStyle/>
          <a:p>
            <a:r>
              <a:t>Fatir 35:36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وَهُمْ يَصْطَرِخُونَ فِيهَا رَبَّنَآ أَخْرِجْنَا نَعْمَلْ صَـٰلِحًا غَيْرَ ٱلَّذِى كُنَّا نَعْمَلُ ۚ أَوَلَمْ نُعَمِّرْكُم مَّا يَتَذَكَّرُ فِيهِ مَن تَذَكَّرَ وَجَآءَكُمُ ٱلنَّذِيرُ ۖ فَذُوقُوا۟ فَمَا لِلظَّـٰلِمِينَ مِن نَّصِيرٍ</a:t>
            </a:r>
          </a:p>
          <a:p>
            <a:pPr>
              <a:lnSpc>
                <a:spcPct val="100000"/>
              </a:lnSpc>
              <a:defRPr sz="2400">
                <a:solidFill>
                  <a:srgbClr val="3E5E5C"/>
                </a:solidFill>
                <a:latin typeface="Calibri"/>
              </a:defRPr>
            </a:pPr>
            <a:r>
              <a:t>They shall cry therein for help: ‘Our Lord! Bring us out, so that we may act righteously—differently from what we used to do!’ ‘Did We not give you a lifelong enough that one who is heedful might take admonition? And [moreover] the warner had [also] come to you. Now taste [the consequence of your deeds], for the wrongdoers have no helper.’</a:t>
            </a:r>
          </a:p>
        </p:txBody>
      </p:sp>
      <p:sp>
        <p:nvSpPr>
          <p:cNvPr id="3" name="Text Placeholder 2"/>
          <p:cNvSpPr>
            <a:spLocks noGrp="1"/>
          </p:cNvSpPr>
          <p:nvPr>
            <p:ph type="body" sz="quarter" idx="11"/>
          </p:nvPr>
        </p:nvSpPr>
        <p:spPr/>
        <p:txBody>
          <a:bodyPr/>
          <a:lstStyle/>
          <a:p>
            <a:r>
              <a:t>Fatir 35:37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يَفْتَحِ ٱللَّهُ لِلنَّاسِ مِن رَّحْمَةٍ فَلَا مُمْسِكَ لَهَا ۖ وَمَا يُمْسِكْ فَلَا مُرْسِلَ لَهُۥ مِنۢ بَعْدِهِۦ ۚ وَهُوَ ٱلْعَزِيزُ ٱلْحَكِيمُ</a:t>
            </a:r>
          </a:p>
          <a:p>
            <a:pPr>
              <a:lnSpc>
                <a:spcPct val="100000"/>
              </a:lnSpc>
              <a:defRPr sz="2400">
                <a:solidFill>
                  <a:srgbClr val="3E5E5C"/>
                </a:solidFill>
                <a:latin typeface="Calibri"/>
              </a:defRPr>
            </a:pPr>
            <a:r>
              <a:t>Whatever mercy Allah unfolds for the people, no one can withhold it; and whatever He withholds no one can release it except Him, and He is the All-mighty, the All-wise.</a:t>
            </a:r>
          </a:p>
        </p:txBody>
      </p:sp>
      <p:sp>
        <p:nvSpPr>
          <p:cNvPr id="3" name="Text Placeholder 2"/>
          <p:cNvSpPr>
            <a:spLocks noGrp="1"/>
          </p:cNvSpPr>
          <p:nvPr>
            <p:ph type="body" sz="quarter" idx="11"/>
          </p:nvPr>
        </p:nvSpPr>
        <p:spPr/>
        <p:txBody>
          <a:bodyPr/>
          <a:lstStyle/>
          <a:p>
            <a:r>
              <a:t>Fatir 35:2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عَـٰلِمُ غَيْبِ ٱلسَّمَـٰوَٰتِ وَٱلْأَرْضِ ۚ إِنَّهُۥ عَلِيمٌۢ بِذَاتِ ٱلصُّدُورِ</a:t>
            </a:r>
          </a:p>
          <a:p>
            <a:pPr>
              <a:lnSpc>
                <a:spcPct val="100000"/>
              </a:lnSpc>
              <a:defRPr sz="2400">
                <a:solidFill>
                  <a:srgbClr val="3E5E5C"/>
                </a:solidFill>
                <a:latin typeface="Calibri"/>
              </a:defRPr>
            </a:pPr>
            <a:r>
              <a:t>Indeed Allah is the knower of the Unseen of the heavens and the earth. Indeed, He knows well what is in the breasts.</a:t>
            </a:r>
          </a:p>
        </p:txBody>
      </p:sp>
      <p:sp>
        <p:nvSpPr>
          <p:cNvPr id="3" name="Text Placeholder 2"/>
          <p:cNvSpPr>
            <a:spLocks noGrp="1"/>
          </p:cNvSpPr>
          <p:nvPr>
            <p:ph type="body" sz="quarter" idx="11"/>
          </p:nvPr>
        </p:nvSpPr>
        <p:spPr/>
        <p:txBody>
          <a:bodyPr/>
          <a:lstStyle/>
          <a:p>
            <a:r>
              <a:t>Fatir 35:38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هُوَ ٱلَّذِى جَعَلَكُمْ خَلَـٰٓئِفَ فِى ٱلْأَرْضِ ۚ فَمَن كَفَرَ فَعَلَيْهِ كُفْرُهُۥ ۖ وَلَا يَزِيدُ ٱلْكَـٰفِرِينَ كُفْرُهُمْ عِندَ رَبِّهِمْ إِلَّا مَقْتًا ۖ وَلَا يَزِيدُ ٱلْكَـٰفِرِينَ كُفْرُهُمْ إِلَّا خَسَارًا</a:t>
            </a:r>
          </a:p>
          <a:p>
            <a:pPr>
              <a:lnSpc>
                <a:spcPct val="100000"/>
              </a:lnSpc>
              <a:defRPr sz="2400">
                <a:solidFill>
                  <a:srgbClr val="3E5E5C"/>
                </a:solidFill>
                <a:latin typeface="Calibri"/>
              </a:defRPr>
            </a:pPr>
            <a:r>
              <a:t>It is He who made you successors on the earth. So whoever is faithless, his unfaith is to his own detriment. The unfaith of the faithless does not increase them with their Lord [in anything] except disfavour, and their unfaith increases the faithless in nothing except loss.</a:t>
            </a:r>
          </a:p>
        </p:txBody>
      </p:sp>
      <p:sp>
        <p:nvSpPr>
          <p:cNvPr id="3" name="Text Placeholder 2"/>
          <p:cNvSpPr>
            <a:spLocks noGrp="1"/>
          </p:cNvSpPr>
          <p:nvPr>
            <p:ph type="body" sz="quarter" idx="11"/>
          </p:nvPr>
        </p:nvSpPr>
        <p:spPr/>
        <p:txBody>
          <a:bodyPr/>
          <a:lstStyle/>
          <a:p>
            <a:r>
              <a:t>Fatir 35:39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أَرَءَيْتُمْ شُرَكَآءَكُمُ ٱلَّذِينَ تَدْعُونَ مِن دُونِ ٱللَّهِ أَرُونِى مَاذَا خَلَقُوا۟ مِنَ ٱلْأَرْضِ أَمْ لَهُمْ شِرْكٌ فِى ٱلسَّمَـٰوَٰتِ أَمْ ءَاتَيْنَـٰهُمْ كِتَـٰبًا فَهُمْ عَلَىٰ بَيِّنَتٍ مِّنْهُ ۚ بَلْ إِن يَعِدُ ٱلظَّـٰلِمُونَ بَعْضُهُم بَعْضًا إِلَّا غُرُورًا</a:t>
            </a:r>
          </a:p>
          <a:p>
            <a:pPr>
              <a:lnSpc>
                <a:spcPct val="100000"/>
              </a:lnSpc>
              <a:defRPr sz="2400">
                <a:solidFill>
                  <a:srgbClr val="3E5E5C"/>
                </a:solidFill>
                <a:latin typeface="Calibri"/>
              </a:defRPr>
            </a:pPr>
            <a:r>
              <a:t>Say, ‘Tell me about your ‘partners’ whom you invoke besides Allah? Show me what [part] of the earth have they created. Have they any share in the heavens?’ Have We given them a scripture so that they stand on a manifest proof from it? No, the wrongdoers do not promise one another [anything] except delusion.</a:t>
            </a:r>
          </a:p>
        </p:txBody>
      </p:sp>
      <p:sp>
        <p:nvSpPr>
          <p:cNvPr id="3" name="Text Placeholder 2"/>
          <p:cNvSpPr>
            <a:spLocks noGrp="1"/>
          </p:cNvSpPr>
          <p:nvPr>
            <p:ph type="body" sz="quarter" idx="11"/>
          </p:nvPr>
        </p:nvSpPr>
        <p:spPr/>
        <p:txBody>
          <a:bodyPr/>
          <a:lstStyle/>
          <a:p>
            <a:r>
              <a:t>Fatir 35:40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يُمْسِكُ ٱلسَّمَـٰوَٰتِ وَٱلْأَرْضَ أَن تَزُولَا ۚ وَلَئِن زَالَتَآ إِنْ أَمْسَكَهُمَا مِنْ أَحَدٍ مِّنۢ بَعْدِهِۦٓ ۚ إِنَّهُۥ كَانَ حَلِيمًا غَفُورًا</a:t>
            </a:r>
          </a:p>
          <a:p>
            <a:pPr>
              <a:lnSpc>
                <a:spcPct val="100000"/>
              </a:lnSpc>
              <a:defRPr sz="2400">
                <a:solidFill>
                  <a:srgbClr val="3E5E5C"/>
                </a:solidFill>
                <a:latin typeface="Calibri"/>
              </a:defRPr>
            </a:pPr>
            <a:r>
              <a:t>Indeed Allah sustains the heavens and the earth lest they should fall apart, and if they were to fall apart, there is none who can sustain them except Him. Indeed He is all-forbearing, all-forgiving.</a:t>
            </a:r>
          </a:p>
        </p:txBody>
      </p:sp>
      <p:sp>
        <p:nvSpPr>
          <p:cNvPr id="3" name="Text Placeholder 2"/>
          <p:cNvSpPr>
            <a:spLocks noGrp="1"/>
          </p:cNvSpPr>
          <p:nvPr>
            <p:ph type="body" sz="quarter" idx="11"/>
          </p:nvPr>
        </p:nvSpPr>
        <p:spPr/>
        <p:txBody>
          <a:bodyPr/>
          <a:lstStyle/>
          <a:p>
            <a:r>
              <a:t>Fatir 35:41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وَأَقْسَمُوا۟ بِٱللَّهِ جَهْدَ أَيْمَـٰنِهِمْ لَئِن جَآءَهُمْ نَذِيرٌ لَّيَكُونُنَّ أَهْدَىٰ مِنْ إِحْدَى ٱلْأُمَمِ ۖ فَلَمَّا جَآءَهُمْ نَذِيرٌ مَّا زَادَهُمْ إِلَّا نُفُورًا</a:t>
            </a:r>
          </a:p>
          <a:p>
            <a:pPr>
              <a:lnSpc>
                <a:spcPct val="100000"/>
              </a:lnSpc>
              <a:defRPr sz="2400">
                <a:solidFill>
                  <a:srgbClr val="3E5E5C"/>
                </a:solidFill>
                <a:latin typeface="Calibri"/>
              </a:defRPr>
            </a:pPr>
            <a:r>
              <a:t>They had sworn by Allah with solemn oaths that if a warner were to come to them, they would be better guided than any of the nations. But when a warner came to them, it only increased their distance [from the truth],</a:t>
            </a:r>
          </a:p>
        </p:txBody>
      </p:sp>
      <p:sp>
        <p:nvSpPr>
          <p:cNvPr id="3" name="Text Placeholder 2"/>
          <p:cNvSpPr>
            <a:spLocks noGrp="1"/>
          </p:cNvSpPr>
          <p:nvPr>
            <p:ph type="body" sz="quarter" idx="11"/>
          </p:nvPr>
        </p:nvSpPr>
        <p:spPr/>
        <p:txBody>
          <a:bodyPr/>
          <a:lstStyle/>
          <a:p>
            <a:r>
              <a:t>Fatir 35:42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ٱسْتِكْبَارًا فِى ٱلْأَرْضِ وَمَكْرَ ٱلسَّيِّئِ ۚ وَلَا يَحِيقُ ٱلْمَكْرُ ٱلسَّيِّئُ إِلَّا بِأَهْلِهِۦ ۚ فَهَلْ يَنظُرُونَ إِلَّا سُنَّتَ ٱلْأَوَّلِينَ ۚ فَلَن تَجِدَ لِسُنَّتِ ٱللَّهِ تَبْدِيلًا ۖ وَلَن تَجِدَ لِسُنَّتِ ٱللَّهِ تَحْوِيلًا</a:t>
            </a:r>
          </a:p>
          <a:p>
            <a:pPr>
              <a:lnSpc>
                <a:spcPct val="100000"/>
              </a:lnSpc>
              <a:defRPr sz="2400">
                <a:solidFill>
                  <a:srgbClr val="3E5E5C"/>
                </a:solidFill>
                <a:latin typeface="Calibri"/>
              </a:defRPr>
            </a:pPr>
            <a:r>
              <a:t>due to their domineering [conduct] in the land and their devising of evil schemes; and evil schemes beset only their authors. So do they await anything except the precedent of the ancients? Yet you will never find any change in Allah’s precedent, and you will never find any revision in Allah’s precedent.</a:t>
            </a:r>
          </a:p>
        </p:txBody>
      </p:sp>
      <p:sp>
        <p:nvSpPr>
          <p:cNvPr id="3" name="Text Placeholder 2"/>
          <p:cNvSpPr>
            <a:spLocks noGrp="1"/>
          </p:cNvSpPr>
          <p:nvPr>
            <p:ph type="body" sz="quarter" idx="11"/>
          </p:nvPr>
        </p:nvSpPr>
        <p:spPr/>
        <p:txBody>
          <a:bodyPr/>
          <a:lstStyle/>
          <a:p>
            <a:r>
              <a:t>Fatir 35:43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أَوَلَمْ يَسِيرُوا۟ فِى ٱلْأَرْضِ فَيَنظُرُوا۟ كَيْفَ كَانَ عَـٰقِبَةُ ٱلَّذِينَ مِن قَبْلِهِمْ وَكَانُوٓا۟ أَشَدَّ مِنْهُمْ قُوَّةً ۚ وَمَا كَانَ ٱللَّهُ لِيُعْجِزَهُۥ مِن شَىْءٍ فِى ٱلسَّمَـٰوَٰتِ وَلَا فِى ٱلْأَرْضِ ۚ إِنَّهُۥ كَانَ عَلِيمًا قَدِيرًا</a:t>
            </a:r>
          </a:p>
          <a:p>
            <a:pPr>
              <a:lnSpc>
                <a:spcPct val="100000"/>
              </a:lnSpc>
              <a:defRPr sz="2400">
                <a:solidFill>
                  <a:srgbClr val="3E5E5C"/>
                </a:solidFill>
                <a:latin typeface="Calibri"/>
              </a:defRPr>
            </a:pPr>
            <a:r>
              <a:t>Have they not travelled over the land so that they may observe how was the fate of those who were before them? They were more powerful than them, and Allah is not to be frustrated by anything in the heavens or on the earth. Indeed, He is all-knowing, all-powerful.</a:t>
            </a:r>
          </a:p>
        </p:txBody>
      </p:sp>
      <p:sp>
        <p:nvSpPr>
          <p:cNvPr id="3" name="Text Placeholder 2"/>
          <p:cNvSpPr>
            <a:spLocks noGrp="1"/>
          </p:cNvSpPr>
          <p:nvPr>
            <p:ph type="body" sz="quarter" idx="11"/>
          </p:nvPr>
        </p:nvSpPr>
        <p:spPr/>
        <p:txBody>
          <a:bodyPr/>
          <a:lstStyle/>
          <a:p>
            <a:r>
              <a:t>Fatir 35:44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وَلَوْ يُؤَاخِذُ ٱللَّهُ ٱلنَّاسَ بِمَا كَسَبُوا۟ مَا تَرَكَ عَلَىٰ ظَهْرِهَا مِن دَآبَّةٍ وَلَـٰكِن يُؤَخِّرُهُمْ إِلَىٰٓ أَجَلٍ مُّسَمًّى ۖ فَإِذَا جَآءَ أَجَلُهُمْ فَإِنَّ ٱللَّهَ كَانَ بِعِبَادِهِۦ بَصِيرًۢا</a:t>
            </a:r>
          </a:p>
          <a:p>
            <a:pPr>
              <a:lnSpc>
                <a:spcPct val="100000"/>
              </a:lnSpc>
              <a:defRPr sz="2400">
                <a:solidFill>
                  <a:srgbClr val="3E5E5C"/>
                </a:solidFill>
                <a:latin typeface="Calibri"/>
              </a:defRPr>
            </a:pPr>
            <a:r>
              <a:t>Were Allah to take humans to task because of what they have earned, He would not leave any living being on its back. But He respites them until a specified time, and when their time comes, [He retributes them in accordance with their works], for Allah has been watching His servants.</a:t>
            </a:r>
          </a:p>
        </p:txBody>
      </p:sp>
      <p:sp>
        <p:nvSpPr>
          <p:cNvPr id="3" name="Text Placeholder 2"/>
          <p:cNvSpPr>
            <a:spLocks noGrp="1"/>
          </p:cNvSpPr>
          <p:nvPr>
            <p:ph type="body" sz="quarter" idx="11"/>
          </p:nvPr>
        </p:nvSpPr>
        <p:spPr/>
        <p:txBody>
          <a:bodyPr/>
          <a:lstStyle/>
          <a:p>
            <a:r>
              <a:t>Fatir 35:45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ٱذْكُرُوا۟ نِعْمَتَ ٱللَّهِ عَلَيْكُمْ ۚ هَلْ مِنْ خَـٰلِقٍ غَيْرُ ٱللَّهِ يَرْزُقُكُم مِّنَ ٱلسَّمَآءِ وَٱلْأَرْضِ ۚ لَآ إِلَـٰهَ إِلَّا هُوَ ۖ فَأَنَّىٰ تُؤْفَكُونَ</a:t>
            </a:r>
          </a:p>
          <a:p>
            <a:pPr>
              <a:lnSpc>
                <a:spcPct val="100000"/>
              </a:lnSpc>
              <a:defRPr sz="2400">
                <a:solidFill>
                  <a:srgbClr val="3E5E5C"/>
                </a:solidFill>
                <a:latin typeface="Calibri"/>
              </a:defRPr>
            </a:pPr>
            <a:r>
              <a:t>O mankind! Remember Allah’s blessing upon you! Is there any creator other than Allah who provides for you from the sky and the earth? There is no god except Him. So where do you stray?</a:t>
            </a:r>
          </a:p>
        </p:txBody>
      </p:sp>
      <p:sp>
        <p:nvSpPr>
          <p:cNvPr id="3" name="Text Placeholder 2"/>
          <p:cNvSpPr>
            <a:spLocks noGrp="1"/>
          </p:cNvSpPr>
          <p:nvPr>
            <p:ph type="body" sz="quarter" idx="11"/>
          </p:nvPr>
        </p:nvSpPr>
        <p:spPr/>
        <p:txBody>
          <a:bodyPr/>
          <a:lstStyle/>
          <a:p>
            <a:r>
              <a:t>Fatir 35:3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يُكَذِّبُوكَ فَقَدْ كُذِّبَتْ رُسُلٌ مِّن قَبْلِكَ ۚ وَإِلَى ٱللَّهِ تُرْجَعُ ٱلْأُمُورُ</a:t>
            </a:r>
          </a:p>
          <a:p>
            <a:pPr>
              <a:lnSpc>
                <a:spcPct val="100000"/>
              </a:lnSpc>
              <a:defRPr sz="2400">
                <a:solidFill>
                  <a:srgbClr val="3E5E5C"/>
                </a:solidFill>
                <a:latin typeface="Calibri"/>
              </a:defRPr>
            </a:pPr>
            <a:r>
              <a:t>If they impugn you, certainly [other] apostles were impugned before you, and all matters are returned to Allah.</a:t>
            </a:r>
          </a:p>
        </p:txBody>
      </p:sp>
      <p:sp>
        <p:nvSpPr>
          <p:cNvPr id="3" name="Text Placeholder 2"/>
          <p:cNvSpPr>
            <a:spLocks noGrp="1"/>
          </p:cNvSpPr>
          <p:nvPr>
            <p:ph type="body" sz="quarter" idx="11"/>
          </p:nvPr>
        </p:nvSpPr>
        <p:spPr/>
        <p:txBody>
          <a:bodyPr/>
          <a:lstStyle/>
          <a:p>
            <a:r>
              <a:t>Fatir 35:4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إِنَّ وَعْدَ ٱللَّهِ حَقٌّ ۖ فَلَا تَغُرَّنَّكُمُ ٱلْحَيَوٰةُ ٱلدُّنْيَا ۖ وَلَا يَغُرَّنَّكُم بِٱللَّهِ ٱلْغَرُورُ</a:t>
            </a:r>
          </a:p>
          <a:p>
            <a:pPr>
              <a:lnSpc>
                <a:spcPct val="100000"/>
              </a:lnSpc>
              <a:defRPr sz="2400">
                <a:solidFill>
                  <a:srgbClr val="3E5E5C"/>
                </a:solidFill>
                <a:latin typeface="Calibri"/>
              </a:defRPr>
            </a:pPr>
            <a:r>
              <a:t>O mankind! Allah’s promise is indeed true. So do not let the life of the world deceive you, nor let the Deceiver deceive you concerning Allah.</a:t>
            </a:r>
          </a:p>
        </p:txBody>
      </p:sp>
      <p:sp>
        <p:nvSpPr>
          <p:cNvPr id="3" name="Text Placeholder 2"/>
          <p:cNvSpPr>
            <a:spLocks noGrp="1"/>
          </p:cNvSpPr>
          <p:nvPr>
            <p:ph type="body" sz="quarter" idx="11"/>
          </p:nvPr>
        </p:nvSpPr>
        <p:spPr/>
        <p:txBody>
          <a:bodyPr/>
          <a:lstStyle/>
          <a:p>
            <a:r>
              <a:t>Fatir 35:5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ٱلشَّيْطَـٰنَ لَكُمْ عَدُوٌّ فَٱتَّخِذُوهُ عَدُوًّا ۚ إِنَّمَا يَدْعُوا۟ حِزْبَهُۥ لِيَكُونُوا۟ مِنْ أَصْحَـٰبِ ٱلسَّعِيرِ</a:t>
            </a:r>
          </a:p>
          <a:p>
            <a:pPr>
              <a:lnSpc>
                <a:spcPct val="100000"/>
              </a:lnSpc>
              <a:defRPr sz="2400">
                <a:solidFill>
                  <a:srgbClr val="3E5E5C"/>
                </a:solidFill>
                <a:latin typeface="Calibri"/>
              </a:defRPr>
            </a:pPr>
            <a:r>
              <a:t>Satan is indeed your enemy, so treat him as an enemy. He only invites his confederates so that they may be among the inmates of the Blaze.</a:t>
            </a:r>
          </a:p>
        </p:txBody>
      </p:sp>
      <p:sp>
        <p:nvSpPr>
          <p:cNvPr id="3" name="Text Placeholder 2"/>
          <p:cNvSpPr>
            <a:spLocks noGrp="1"/>
          </p:cNvSpPr>
          <p:nvPr>
            <p:ph type="body" sz="quarter" idx="11"/>
          </p:nvPr>
        </p:nvSpPr>
        <p:spPr/>
        <p:txBody>
          <a:bodyPr/>
          <a:lstStyle/>
          <a:p>
            <a:r>
              <a:t>Fatir 35:6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كَفَرُوا۟ لَهُمْ عَذَابٌ شَدِيدٌ ۖ وَٱلَّذِينَ ءَامَنُوا۟ وَعَمِلُوا۟ ٱلصَّـٰلِحَـٰتِ لَهُم مَّغْفِرَةٌ وَأَجْرٌ كَبِيرٌ</a:t>
            </a:r>
          </a:p>
          <a:p>
            <a:pPr>
              <a:lnSpc>
                <a:spcPct val="100000"/>
              </a:lnSpc>
              <a:defRPr sz="2400">
                <a:solidFill>
                  <a:srgbClr val="3E5E5C"/>
                </a:solidFill>
                <a:latin typeface="Calibri"/>
              </a:defRPr>
            </a:pPr>
            <a:r>
              <a:t>There is a severe punishment for the faithless; but for those who have faith and do righteous deeds, there will be forgiveness and a great reward.</a:t>
            </a:r>
          </a:p>
        </p:txBody>
      </p:sp>
      <p:sp>
        <p:nvSpPr>
          <p:cNvPr id="3" name="Text Placeholder 2"/>
          <p:cNvSpPr>
            <a:spLocks noGrp="1"/>
          </p:cNvSpPr>
          <p:nvPr>
            <p:ph type="body" sz="quarter" idx="11"/>
          </p:nvPr>
        </p:nvSpPr>
        <p:spPr/>
        <p:txBody>
          <a:bodyPr/>
          <a:lstStyle/>
          <a:p>
            <a:r>
              <a:t>Fatir 35:7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2682</Words>
  <Application>Microsoft Macintosh PowerPoint</Application>
  <PresentationFormat>On-screen Show (4:3)</PresentationFormat>
  <Paragraphs>142</Paragraphs>
  <Slides>47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2025-03-05T16:29:07Z</dcterms:modified>
  <cp:category/>
</cp:coreProperties>
</file>