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Luqman (31)</a:t>
            </a:r>
          </a:p>
        </p:txBody>
      </p:sp>
      <p:sp>
        <p:nvSpPr>
          <p:cNvPr id="3" name="Text Placeholder 2"/>
          <p:cNvSpPr>
            <a:spLocks noGrp="1"/>
          </p:cNvSpPr>
          <p:nvPr>
            <p:ph type="body" sz="quarter" idx="11"/>
          </p:nvPr>
        </p:nvSpPr>
        <p:spPr/>
        <p:txBody>
          <a:bodyPr/>
          <a:lstStyle/>
          <a:p>
            <a:r>
              <a:t>لُقْمَان</a:t>
            </a:r>
          </a:p>
        </p:txBody>
      </p:sp>
      <p:sp>
        <p:nvSpPr>
          <p:cNvPr id="4" name="Text Placeholder 3"/>
          <p:cNvSpPr>
            <a:spLocks noGrp="1"/>
          </p:cNvSpPr>
          <p:nvPr>
            <p:ph type="body" sz="quarter" idx="12"/>
          </p:nvPr>
        </p:nvSpPr>
        <p:spPr/>
        <p:txBody>
          <a:bodyPr/>
          <a:lstStyle/>
          <a:p>
            <a:r>
              <a:t>(Luqman)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ءَامَنُوا۟ وَعَمِلُوا۟ ٱلصَّـٰلِحَـٰتِ لَهُمْ جَنَّـٰتُ ٱلنَّعِيمِ</a:t>
            </a:r>
          </a:p>
          <a:p>
            <a:pPr>
              <a:lnSpc>
                <a:spcPct val="100000"/>
              </a:lnSpc>
              <a:defRPr sz="2400">
                <a:solidFill>
                  <a:srgbClr val="3E5E5C"/>
                </a:solidFill>
                <a:latin typeface="Calibri"/>
              </a:defRPr>
            </a:pPr>
            <a:r>
              <a:t>As for those who have faith and do righteous deeds, for them will be gardens of bliss,</a:t>
            </a:r>
          </a:p>
        </p:txBody>
      </p:sp>
      <p:sp>
        <p:nvSpPr>
          <p:cNvPr id="3" name="Text Placeholder 2"/>
          <p:cNvSpPr>
            <a:spLocks noGrp="1"/>
          </p:cNvSpPr>
          <p:nvPr>
            <p:ph type="body" sz="quarter" idx="11"/>
          </p:nvPr>
        </p:nvSpPr>
        <p:spPr/>
        <p:txBody>
          <a:bodyPr/>
          <a:lstStyle/>
          <a:p>
            <a:r>
              <a:t>Luqman 31:8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خَـٰلِدِينَ فِيهَا ۖ وَعْدَ ٱللَّهِ حَقًّا ۚ وَهُوَ ٱلْعَزِيزُ ٱلْحَكِيمُ</a:t>
            </a:r>
          </a:p>
          <a:p>
            <a:pPr>
              <a:lnSpc>
                <a:spcPct val="100000"/>
              </a:lnSpc>
              <a:defRPr sz="2400">
                <a:solidFill>
                  <a:srgbClr val="3E5E5C"/>
                </a:solidFill>
                <a:latin typeface="Calibri"/>
              </a:defRPr>
            </a:pPr>
            <a:r>
              <a:t>to remain in them [forever]—a true promise of Allah, and He is the All-mighty, the All-wise.</a:t>
            </a:r>
          </a:p>
        </p:txBody>
      </p:sp>
      <p:sp>
        <p:nvSpPr>
          <p:cNvPr id="3" name="Text Placeholder 2"/>
          <p:cNvSpPr>
            <a:spLocks noGrp="1"/>
          </p:cNvSpPr>
          <p:nvPr>
            <p:ph type="body" sz="quarter" idx="11"/>
          </p:nvPr>
        </p:nvSpPr>
        <p:spPr/>
        <p:txBody>
          <a:bodyPr/>
          <a:lstStyle/>
          <a:p>
            <a:r>
              <a:t>Luqman 31:9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خَلَقَ ٱلسَّمَـٰوَٰتِ بِغَيْرِ عَمَدٍ تَرَوْنَهَا ۖ وَأَلْقَىٰ فِى ٱلْأَرْضِ رَوَٰسِىَ أَن تَمِيدَ بِكُمْ وَبَثَّ فِيهَا مِن كُلِّ دَآبَّةٍ ۚ وَأَنزَلْنَا مِنَ ٱلسَّمَآءِ مَآءً فَأَنۢبَتْنَا فِيهَا مِن كُلِّ زَوْجٍ كَرِيمٍ</a:t>
            </a:r>
          </a:p>
          <a:p>
            <a:pPr>
              <a:lnSpc>
                <a:spcPct val="100000"/>
              </a:lnSpc>
              <a:defRPr sz="2400">
                <a:solidFill>
                  <a:srgbClr val="3E5E5C"/>
                </a:solidFill>
                <a:latin typeface="Calibri"/>
              </a:defRPr>
            </a:pPr>
            <a:r>
              <a:t>He created the heavens without any pillars that you may see, and cast firm mountains in the earth lest it should shake with you, and He has scattered in it every kind of animal. And We sent down water from the sky and caused every splendid kind [of plant] to grow in it.</a:t>
            </a:r>
          </a:p>
        </p:txBody>
      </p:sp>
      <p:sp>
        <p:nvSpPr>
          <p:cNvPr id="3" name="Text Placeholder 2"/>
          <p:cNvSpPr>
            <a:spLocks noGrp="1"/>
          </p:cNvSpPr>
          <p:nvPr>
            <p:ph type="body" sz="quarter" idx="11"/>
          </p:nvPr>
        </p:nvSpPr>
        <p:spPr/>
        <p:txBody>
          <a:bodyPr/>
          <a:lstStyle/>
          <a:p>
            <a:r>
              <a:t>Luqman 31:10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هَـٰذَا خَلْقُ ٱللَّهِ فَأَرُونِى مَاذَا خَلَقَ ٱلَّذِينَ مِن دُونِهِۦ ۚ بَلِ ٱلظَّـٰلِمُونَ فِى ضَلَـٰلٍ مُّبِينٍ</a:t>
            </a:r>
          </a:p>
          <a:p>
            <a:pPr>
              <a:lnSpc>
                <a:spcPct val="100000"/>
              </a:lnSpc>
              <a:defRPr sz="2400">
                <a:solidFill>
                  <a:srgbClr val="3E5E5C"/>
                </a:solidFill>
                <a:latin typeface="Calibri"/>
              </a:defRPr>
            </a:pPr>
            <a:r>
              <a:t>This is the creation of Allah. Now show Me what others besides Him have created. Indeed, the wrongdoers are in manifest error!</a:t>
            </a:r>
          </a:p>
        </p:txBody>
      </p:sp>
      <p:sp>
        <p:nvSpPr>
          <p:cNvPr id="3" name="Text Placeholder 2"/>
          <p:cNvSpPr>
            <a:spLocks noGrp="1"/>
          </p:cNvSpPr>
          <p:nvPr>
            <p:ph type="body" sz="quarter" idx="11"/>
          </p:nvPr>
        </p:nvSpPr>
        <p:spPr/>
        <p:txBody>
          <a:bodyPr/>
          <a:lstStyle/>
          <a:p>
            <a:r>
              <a:t>Luqman 31:11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لُقْمَـٰنَ ٱلْحِكْمَةَ أَنِ ٱشْكُرْ لِلَّهِ ۚ وَمَن يَشْكُرْ فَإِنَّمَا يَشْكُرُ لِنَفْسِهِۦ ۖ وَمَن كَفَرَ فَإِنَّ ٱللَّهَ غَنِىٌّ حَمِيدٌ</a:t>
            </a:r>
          </a:p>
          <a:p>
            <a:pPr>
              <a:lnSpc>
                <a:spcPct val="100000"/>
              </a:lnSpc>
              <a:defRPr sz="2400">
                <a:solidFill>
                  <a:srgbClr val="3E5E5C"/>
                </a:solidFill>
                <a:latin typeface="Calibri"/>
              </a:defRPr>
            </a:pPr>
            <a:r>
              <a:t>Certainly We gave Luqman wisdom, saying, ‘Give thanks to Allah; and whoever gives thanks, gives thanks only for his own sake. And whoever is ungrateful, [let him know that] Allah is indeed all-sufficient, all-laudable.’</a:t>
            </a:r>
          </a:p>
        </p:txBody>
      </p:sp>
      <p:sp>
        <p:nvSpPr>
          <p:cNvPr id="3" name="Text Placeholder 2"/>
          <p:cNvSpPr>
            <a:spLocks noGrp="1"/>
          </p:cNvSpPr>
          <p:nvPr>
            <p:ph type="body" sz="quarter" idx="11"/>
          </p:nvPr>
        </p:nvSpPr>
        <p:spPr/>
        <p:txBody>
          <a:bodyPr/>
          <a:lstStyle/>
          <a:p>
            <a:r>
              <a:t>Luqman 31:12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 قَالَ لُقْمَـٰنُ لِٱبْنِهِۦ وَهُوَ يَعِظُهُۥ يَـٰبُنَىَّ لَا تُشْرِكْ بِٱللَّهِ ۖ إِنَّ ٱلشِّرْكَ لَظُلْمٌ عَظِيمٌ</a:t>
            </a:r>
          </a:p>
          <a:p>
            <a:pPr>
              <a:lnSpc>
                <a:spcPct val="100000"/>
              </a:lnSpc>
              <a:defRPr sz="2400">
                <a:solidFill>
                  <a:srgbClr val="3E5E5C"/>
                </a:solidFill>
                <a:latin typeface="Calibri"/>
              </a:defRPr>
            </a:pPr>
            <a:r>
              <a:t>When Luqman said to his son, as he advised him: ‘O my son! Do not ascribe any partners to Allah. Polytheism is indeed a great injustice.’</a:t>
            </a:r>
          </a:p>
        </p:txBody>
      </p:sp>
      <p:sp>
        <p:nvSpPr>
          <p:cNvPr id="3" name="Text Placeholder 2"/>
          <p:cNvSpPr>
            <a:spLocks noGrp="1"/>
          </p:cNvSpPr>
          <p:nvPr>
            <p:ph type="body" sz="quarter" idx="11"/>
          </p:nvPr>
        </p:nvSpPr>
        <p:spPr/>
        <p:txBody>
          <a:bodyPr/>
          <a:lstStyle/>
          <a:p>
            <a:r>
              <a:t>Luqman 31:13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وَوَصَّيْنَا ٱلْإِنسَـٰنَ بِوَٰلِدَيْهِ حَمَلَتْهُ أُمُّهُۥ وَهْنًا عَلَىٰ وَهْنٍ وَفِصَـٰلُهُۥ فِى عَامَيْنِ أَنِ ٱشْكُرْ لِى وَلِوَٰلِدَيْكَ إِلَىَّ ٱلْمَصِيرُ</a:t>
            </a:r>
          </a:p>
          <a:p>
            <a:pPr>
              <a:lnSpc>
                <a:spcPct val="100000"/>
              </a:lnSpc>
              <a:defRPr sz="2400">
                <a:solidFill>
                  <a:srgbClr val="3E5E5C"/>
                </a:solidFill>
                <a:latin typeface="Calibri"/>
              </a:defRPr>
            </a:pPr>
            <a:r>
              <a:t>We have enjoined man concerning his parents: His mother carried him through weakness upon weakness, and his weaning takes two years. Give thanks to Me and to your parents. To Me is the return.</a:t>
            </a:r>
          </a:p>
        </p:txBody>
      </p:sp>
      <p:sp>
        <p:nvSpPr>
          <p:cNvPr id="3" name="Text Placeholder 2"/>
          <p:cNvSpPr>
            <a:spLocks noGrp="1"/>
          </p:cNvSpPr>
          <p:nvPr>
            <p:ph type="body" sz="quarter" idx="11"/>
          </p:nvPr>
        </p:nvSpPr>
        <p:spPr/>
        <p:txBody>
          <a:bodyPr/>
          <a:lstStyle/>
          <a:p>
            <a:r>
              <a:t>Luqman 31:14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وَإِن جَـٰهَدَاكَ عَلَىٰٓ أَن تُشْرِكَ بِى مَا لَيْسَ لَكَ بِهِۦ عِلْمٌ فَلَا تُطِعْهُمَا ۖ وَصَاحِبْهُمَا فِى ٱلدُّنْيَا مَعْرُوفًا ۖ وَٱتَّبِعْ سَبِيلَ مَنْ أَنَابَ إِلَىَّ ۚ ثُمَّ إِلَىَّ مَرْجِعُكُمْ فَأُنَبِّئُكُم بِمَا كُنتُمْ تَعْمَلُونَ</a:t>
            </a:r>
          </a:p>
          <a:p>
            <a:pPr>
              <a:lnSpc>
                <a:spcPct val="100000"/>
              </a:lnSpc>
              <a:defRPr sz="2400">
                <a:solidFill>
                  <a:srgbClr val="3E5E5C"/>
                </a:solidFill>
                <a:latin typeface="Calibri"/>
              </a:defRPr>
            </a:pPr>
            <a:r>
              <a:t>But if they urge you to ascribe to Me as partner that of which you have no knowledge, then do not obey them. Keep their company honourably in this world and follow the way of those who turn to Me penitently. Then to Me will be your return, whereat I will inform you concerning what you used to do.</a:t>
            </a:r>
          </a:p>
        </p:txBody>
      </p:sp>
      <p:sp>
        <p:nvSpPr>
          <p:cNvPr id="3" name="Text Placeholder 2"/>
          <p:cNvSpPr>
            <a:spLocks noGrp="1"/>
          </p:cNvSpPr>
          <p:nvPr>
            <p:ph type="body" sz="quarter" idx="11"/>
          </p:nvPr>
        </p:nvSpPr>
        <p:spPr/>
        <p:txBody>
          <a:bodyPr/>
          <a:lstStyle/>
          <a:p>
            <a:r>
              <a:t>Luqman 31:15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إِنَّهَآ إِن تَكُ مِثْقَالَ حَبَّةٍ مِّنْ خَرْدَلٍ فَتَكُن فِى صَخْرَةٍ أَوْ فِى ٱلسَّمَـٰوَٰتِ أَوْ فِى ٱلْأَرْضِ يَأْتِ بِهَا ٱللَّهُ ۚ إِنَّ ٱللَّهَ لَطِيفٌ خَبِيرٌ</a:t>
            </a:r>
          </a:p>
          <a:p>
            <a:pPr>
              <a:lnSpc>
                <a:spcPct val="100000"/>
              </a:lnSpc>
              <a:defRPr sz="2400">
                <a:solidFill>
                  <a:srgbClr val="3E5E5C"/>
                </a:solidFill>
                <a:latin typeface="Calibri"/>
              </a:defRPr>
            </a:pPr>
            <a:r>
              <a:t>‘O my son! Even if it should be the weight of a mustard seed, and [even though] it should be in a rock, or in the heavens, or in the earth, Allah will produce it. Indeed Allah is all-attentive, all-aware.</a:t>
            </a:r>
          </a:p>
        </p:txBody>
      </p:sp>
      <p:sp>
        <p:nvSpPr>
          <p:cNvPr id="3" name="Text Placeholder 2"/>
          <p:cNvSpPr>
            <a:spLocks noGrp="1"/>
          </p:cNvSpPr>
          <p:nvPr>
            <p:ph type="body" sz="quarter" idx="11"/>
          </p:nvPr>
        </p:nvSpPr>
        <p:spPr/>
        <p:txBody>
          <a:bodyPr/>
          <a:lstStyle/>
          <a:p>
            <a:r>
              <a:t>Luqman 31:16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يَـٰبُنَىَّ أَقِمِ ٱلصَّلَوٰةَ وَأْمُرْ بِٱلْمَعْرُوفِ وَٱنْهَ عَنِ ٱلْمُنكَرِ وَٱصْبِرْ عَلَىٰ مَآ أَصَابَكَ ۖ إِنَّ ذَٰلِكَ مِنْ عَزْمِ ٱلْأُمُورِ</a:t>
            </a:r>
          </a:p>
          <a:p>
            <a:pPr>
              <a:lnSpc>
                <a:spcPct val="100000"/>
              </a:lnSpc>
              <a:defRPr sz="2400">
                <a:solidFill>
                  <a:srgbClr val="3E5E5C"/>
                </a:solidFill>
                <a:latin typeface="Calibri"/>
              </a:defRPr>
            </a:pPr>
            <a:r>
              <a:t>O my son! Maintain the prayer and bid what is right and forbid what is wrong, and be patient through whatever may befall you. That is indeed the steadiest of courses.</a:t>
            </a:r>
          </a:p>
        </p:txBody>
      </p:sp>
      <p:sp>
        <p:nvSpPr>
          <p:cNvPr id="3" name="Text Placeholder 2"/>
          <p:cNvSpPr>
            <a:spLocks noGrp="1"/>
          </p:cNvSpPr>
          <p:nvPr>
            <p:ph type="body" sz="quarter" idx="11"/>
          </p:nvPr>
        </p:nvSpPr>
        <p:spPr/>
        <p:txBody>
          <a:bodyPr/>
          <a:lstStyle/>
          <a:p>
            <a:r>
              <a:t>Luqman 31:17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Luqman 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تُصَعِّرْ خَدَّكَ لِلنَّاسِ وَلَا تَمْشِ فِى ٱلْأَرْضِ مَرَحًا ۖ إِنَّ ٱللَّهَ لَا يُحِبُّ كُلَّ مُخْتَالٍ فَخُورٍ</a:t>
            </a:r>
          </a:p>
          <a:p>
            <a:pPr>
              <a:lnSpc>
                <a:spcPct val="100000"/>
              </a:lnSpc>
              <a:defRPr sz="2400">
                <a:solidFill>
                  <a:srgbClr val="3E5E5C"/>
                </a:solidFill>
                <a:latin typeface="Calibri"/>
              </a:defRPr>
            </a:pPr>
            <a:r>
              <a:t>Do not turn your cheek away disdainfully from the people, and do not walk exultantly on the earth. Indeed Allah does not like any swaggering braggart.</a:t>
            </a:r>
          </a:p>
        </p:txBody>
      </p:sp>
      <p:sp>
        <p:nvSpPr>
          <p:cNvPr id="3" name="Text Placeholder 2"/>
          <p:cNvSpPr>
            <a:spLocks noGrp="1"/>
          </p:cNvSpPr>
          <p:nvPr>
            <p:ph type="body" sz="quarter" idx="11"/>
          </p:nvPr>
        </p:nvSpPr>
        <p:spPr/>
        <p:txBody>
          <a:bodyPr/>
          <a:lstStyle/>
          <a:p>
            <a:r>
              <a:t>Luqman 31:18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وَٱقْصِدْ فِى مَشْيِكَ وَٱغْضُضْ مِن صَوْتِكَ ۚ إِنَّ أَنكَرَ ٱلْأَصْوَٰتِ لَصَوْتُ ٱلْحَمِيرِ</a:t>
            </a:r>
          </a:p>
          <a:p>
            <a:pPr>
              <a:lnSpc>
                <a:spcPct val="100000"/>
              </a:lnSpc>
              <a:defRPr sz="2400">
                <a:solidFill>
                  <a:srgbClr val="3E5E5C"/>
                </a:solidFill>
                <a:latin typeface="Calibri"/>
              </a:defRPr>
            </a:pPr>
            <a:r>
              <a:t>Be modest in your bearing, and lower your voice. Indeed the ungainliest of voices is the donkey’s voice.’</a:t>
            </a:r>
          </a:p>
        </p:txBody>
      </p:sp>
      <p:sp>
        <p:nvSpPr>
          <p:cNvPr id="3" name="Text Placeholder 2"/>
          <p:cNvSpPr>
            <a:spLocks noGrp="1"/>
          </p:cNvSpPr>
          <p:nvPr>
            <p:ph type="body" sz="quarter" idx="11"/>
          </p:nvPr>
        </p:nvSpPr>
        <p:spPr/>
        <p:txBody>
          <a:bodyPr/>
          <a:lstStyle/>
          <a:p>
            <a:r>
              <a:t>Luqman 31:19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أَلَمْ تَرَوْا۟ أَنَّ ٱللَّهَ سَخَّرَ لَكُم مَّا فِى ٱلسَّمَـٰوَٰتِ وَمَا فِى ٱلْأَرْضِ وَأَسْبَغَ عَلَيْكُمْ نِعَمَهُۥ ظَـٰهِرَةً وَبَاطِنَةً ۗ وَمِنَ ٱلنَّاسِ مَن يُجَـٰدِلُ فِى ٱللَّهِ بِغَيْرِ عِلْمٍ وَلَا هُدًى وَلَا كِتَـٰبٍ مُّنِيرٍ</a:t>
            </a:r>
          </a:p>
          <a:p>
            <a:pPr>
              <a:lnSpc>
                <a:spcPct val="100000"/>
              </a:lnSpc>
              <a:defRPr sz="2400">
                <a:solidFill>
                  <a:srgbClr val="3E5E5C"/>
                </a:solidFill>
                <a:latin typeface="Calibri"/>
              </a:defRPr>
            </a:pPr>
            <a:r>
              <a:t>Do you not see that Allah has disposed for you whatever there is in the heavens and whatever there is in the earth and He has showered upon you His blessings, the outward, and the inward? Yet among the people are those who dispute concerning Allah without any knowledge or guidance or an illuminating scripture.</a:t>
            </a:r>
          </a:p>
        </p:txBody>
      </p:sp>
      <p:sp>
        <p:nvSpPr>
          <p:cNvPr id="3" name="Text Placeholder 2"/>
          <p:cNvSpPr>
            <a:spLocks noGrp="1"/>
          </p:cNvSpPr>
          <p:nvPr>
            <p:ph type="body" sz="quarter" idx="11"/>
          </p:nvPr>
        </p:nvSpPr>
        <p:spPr/>
        <p:txBody>
          <a:bodyPr/>
          <a:lstStyle/>
          <a:p>
            <a:r>
              <a:t>Luqman 31:20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قِيلَ لَهُمُ ٱتَّبِعُوا۟ مَآ أَنزَلَ ٱللَّهُ قَالُوا۟ بَلْ نَتَّبِعُ مَا وَجَدْنَا عَلَيْهِ ءَابَآءَنَآ ۚ أَوَلَوْ كَانَ ٱلشَّيْطَـٰنُ يَدْعُوهُمْ إِلَىٰ عَذَابِ ٱلسَّعِيرِ</a:t>
            </a:r>
          </a:p>
          <a:p>
            <a:pPr>
              <a:lnSpc>
                <a:spcPct val="100000"/>
              </a:lnSpc>
              <a:defRPr sz="2400">
                <a:solidFill>
                  <a:srgbClr val="3E5E5C"/>
                </a:solidFill>
                <a:latin typeface="Calibri"/>
              </a:defRPr>
            </a:pPr>
            <a:r>
              <a:t>When they are told, ‘Follow what Allah has sent down,’ they say, ‘No, we will follow what we found our fathers following.’ What! Even if Satan be calling them to the punishment of the Blaze?</a:t>
            </a:r>
          </a:p>
        </p:txBody>
      </p:sp>
      <p:sp>
        <p:nvSpPr>
          <p:cNvPr id="3" name="Text Placeholder 2"/>
          <p:cNvSpPr>
            <a:spLocks noGrp="1"/>
          </p:cNvSpPr>
          <p:nvPr>
            <p:ph type="body" sz="quarter" idx="11"/>
          </p:nvPr>
        </p:nvSpPr>
        <p:spPr/>
        <p:txBody>
          <a:bodyPr/>
          <a:lstStyle/>
          <a:p>
            <a:r>
              <a:t>Luqman 31:21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يُسْلِمْ وَجْهَهُۥٓ إِلَى ٱللَّهِ وَهُوَ مُحْسِنٌ فَقَدِ ٱسْتَمْسَكَ بِٱلْعُرْوَةِ ٱلْوُثْقَىٰ ۗ وَإِلَى ٱللَّهِ عَـٰقِبَةُ ٱلْأُمُورِ</a:t>
            </a:r>
          </a:p>
          <a:p>
            <a:pPr>
              <a:lnSpc>
                <a:spcPct val="100000"/>
              </a:lnSpc>
              <a:defRPr sz="2400">
                <a:solidFill>
                  <a:srgbClr val="3E5E5C"/>
                </a:solidFill>
                <a:latin typeface="Calibri"/>
              </a:defRPr>
            </a:pPr>
            <a:r>
              <a:t>Whoever surrenders his heart to Allah and is virtuous, has certainly held fast to the firmest handle, and with Allah lies the outcome of all matters.</a:t>
            </a:r>
          </a:p>
        </p:txBody>
      </p:sp>
      <p:sp>
        <p:nvSpPr>
          <p:cNvPr id="3" name="Text Placeholder 2"/>
          <p:cNvSpPr>
            <a:spLocks noGrp="1"/>
          </p:cNvSpPr>
          <p:nvPr>
            <p:ph type="body" sz="quarter" idx="11"/>
          </p:nvPr>
        </p:nvSpPr>
        <p:spPr/>
        <p:txBody>
          <a:bodyPr/>
          <a:lstStyle/>
          <a:p>
            <a:r>
              <a:t>Luqman 31:22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كَفَرَ فَلَا يَحْزُنكَ كُفْرُهُۥٓ ۚ إِلَيْنَا مَرْجِعُهُمْ فَنُنَبِّئُهُم بِمَا عَمِلُوٓا۟ ۚ إِنَّ ٱللَّهَ عَلِيمٌۢ بِذَاتِ ٱلصُّدُورِ</a:t>
            </a:r>
          </a:p>
          <a:p>
            <a:pPr>
              <a:lnSpc>
                <a:spcPct val="100000"/>
              </a:lnSpc>
              <a:defRPr sz="2400">
                <a:solidFill>
                  <a:srgbClr val="3E5E5C"/>
                </a:solidFill>
                <a:latin typeface="Calibri"/>
              </a:defRPr>
            </a:pPr>
            <a:r>
              <a:t>As for those who are faithless, let their faithlessness not grieve you. To Us will be their return, and We will inform them about what they have done. Indeed Allah knows best what is in the breasts.</a:t>
            </a:r>
          </a:p>
        </p:txBody>
      </p:sp>
      <p:sp>
        <p:nvSpPr>
          <p:cNvPr id="3" name="Text Placeholder 2"/>
          <p:cNvSpPr>
            <a:spLocks noGrp="1"/>
          </p:cNvSpPr>
          <p:nvPr>
            <p:ph type="body" sz="quarter" idx="11"/>
          </p:nvPr>
        </p:nvSpPr>
        <p:spPr/>
        <p:txBody>
          <a:bodyPr/>
          <a:lstStyle/>
          <a:p>
            <a:r>
              <a:t>Luqman 31:23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نُمَتِّعُهُمْ قَلِيلًا ثُمَّ نَضْطَرُّهُمْ إِلَىٰ عَذَابٍ غَلِيظٍ</a:t>
            </a:r>
          </a:p>
          <a:p>
            <a:pPr>
              <a:lnSpc>
                <a:spcPct val="100000"/>
              </a:lnSpc>
              <a:defRPr sz="2400">
                <a:solidFill>
                  <a:srgbClr val="3E5E5C"/>
                </a:solidFill>
                <a:latin typeface="Calibri"/>
              </a:defRPr>
            </a:pPr>
            <a:r>
              <a:t>We will provide for them for a short time, then We will shove them toward a harsh punishment.</a:t>
            </a:r>
          </a:p>
        </p:txBody>
      </p:sp>
      <p:sp>
        <p:nvSpPr>
          <p:cNvPr id="3" name="Text Placeholder 2"/>
          <p:cNvSpPr>
            <a:spLocks noGrp="1"/>
          </p:cNvSpPr>
          <p:nvPr>
            <p:ph type="body" sz="quarter" idx="11"/>
          </p:nvPr>
        </p:nvSpPr>
        <p:spPr/>
        <p:txBody>
          <a:bodyPr/>
          <a:lstStyle/>
          <a:p>
            <a:r>
              <a:t>Luqman 31:24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سَأَلْتَهُم مَّنْ خَلَقَ ٱلسَّمَـٰوَٰتِ وَٱلْأَرْضَ لَيَقُولُنَّ ٱللَّهُ ۚ قُلِ ٱلْحَمْدُ لِلَّهِ ۚ بَلْ أَكْثَرُهُمْ لَا يَعْلَمُونَ</a:t>
            </a:r>
          </a:p>
          <a:p>
            <a:pPr>
              <a:lnSpc>
                <a:spcPct val="100000"/>
              </a:lnSpc>
              <a:defRPr sz="2400">
                <a:solidFill>
                  <a:srgbClr val="3E5E5C"/>
                </a:solidFill>
                <a:latin typeface="Calibri"/>
              </a:defRPr>
            </a:pPr>
            <a:r>
              <a:t>If you ask them, ‘Who created the heavens and the earth?’ they will surely say, ‘Allah.’ Say, ‘All praise belongs to Allah!’ But most of them do not know.</a:t>
            </a:r>
          </a:p>
        </p:txBody>
      </p:sp>
      <p:sp>
        <p:nvSpPr>
          <p:cNvPr id="3" name="Text Placeholder 2"/>
          <p:cNvSpPr>
            <a:spLocks noGrp="1"/>
          </p:cNvSpPr>
          <p:nvPr>
            <p:ph type="body" sz="quarter" idx="11"/>
          </p:nvPr>
        </p:nvSpPr>
        <p:spPr/>
        <p:txBody>
          <a:bodyPr/>
          <a:lstStyle/>
          <a:p>
            <a:r>
              <a:t>Luqman 31:25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لِلَّهِ مَا فِى ٱلسَّمَـٰوَٰتِ وَٱلْأَرْضِ ۚ إِنَّ ٱللَّهَ هُوَ ٱلْغَنِىُّ ٱلْحَمِيدُ</a:t>
            </a:r>
          </a:p>
          <a:p>
            <a:pPr>
              <a:lnSpc>
                <a:spcPct val="100000"/>
              </a:lnSpc>
              <a:defRPr sz="2400">
                <a:solidFill>
                  <a:srgbClr val="3E5E5C"/>
                </a:solidFill>
                <a:latin typeface="Calibri"/>
              </a:defRPr>
            </a:pPr>
            <a:r>
              <a:t>To Allah belongs whatever is in the heavens and the earth. Indeed Allah is the All-sufficient, the All-laudable.</a:t>
            </a:r>
          </a:p>
        </p:txBody>
      </p:sp>
      <p:sp>
        <p:nvSpPr>
          <p:cNvPr id="3" name="Text Placeholder 2"/>
          <p:cNvSpPr>
            <a:spLocks noGrp="1"/>
          </p:cNvSpPr>
          <p:nvPr>
            <p:ph type="body" sz="quarter" idx="11"/>
          </p:nvPr>
        </p:nvSpPr>
        <p:spPr/>
        <p:txBody>
          <a:bodyPr/>
          <a:lstStyle/>
          <a:p>
            <a:r>
              <a:t>Luqman 31:26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أَنَّمَا فِى ٱلْأَرْضِ مِن شَجَرَةٍ أَقْلَـٰمٌ وَٱلْبَحْرُ يَمُدُّهُۥ مِنۢ بَعْدِهِۦ سَبْعَةُ أَبْحُرٍ مَّا نَفِدَتْ كَلِمَـٰتُ ٱللَّهِ ۗ إِنَّ ٱللَّهَ عَزِيزٌ حَكِيمٌ</a:t>
            </a:r>
          </a:p>
          <a:p>
            <a:pPr>
              <a:lnSpc>
                <a:spcPct val="100000"/>
              </a:lnSpc>
              <a:defRPr sz="2400">
                <a:solidFill>
                  <a:srgbClr val="3E5E5C"/>
                </a:solidFill>
                <a:latin typeface="Calibri"/>
              </a:defRPr>
            </a:pPr>
            <a:r>
              <a:t>If all the trees on the earth were pens, and the sea replenished with seven more seas [were ink], the words of Allah would not be spent. Indeed Allah is all-mighty, all-wise.</a:t>
            </a:r>
          </a:p>
        </p:txBody>
      </p:sp>
      <p:sp>
        <p:nvSpPr>
          <p:cNvPr id="3" name="Text Placeholder 2"/>
          <p:cNvSpPr>
            <a:spLocks noGrp="1"/>
          </p:cNvSpPr>
          <p:nvPr>
            <p:ph type="body" sz="quarter" idx="11"/>
          </p:nvPr>
        </p:nvSpPr>
        <p:spPr/>
        <p:txBody>
          <a:bodyPr/>
          <a:lstStyle/>
          <a:p>
            <a:r>
              <a:t>Luqman 31:27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الٓمٓ</a:t>
            </a:r>
          </a:p>
          <a:p>
            <a:pPr>
              <a:lnSpc>
                <a:spcPct val="100000"/>
              </a:lnSpc>
              <a:defRPr sz="2400">
                <a:solidFill>
                  <a:srgbClr val="3E5E5C"/>
                </a:solidFill>
                <a:latin typeface="Calibri"/>
              </a:defRPr>
            </a:pPr>
            <a:r>
              <a:t>Alif, Lam, Meem.</a:t>
            </a:r>
          </a:p>
        </p:txBody>
      </p:sp>
      <p:sp>
        <p:nvSpPr>
          <p:cNvPr id="3" name="Text Placeholder 2"/>
          <p:cNvSpPr>
            <a:spLocks noGrp="1"/>
          </p:cNvSpPr>
          <p:nvPr>
            <p:ph type="body" sz="quarter" idx="11"/>
          </p:nvPr>
        </p:nvSpPr>
        <p:spPr/>
        <p:txBody>
          <a:bodyPr/>
          <a:lstStyle/>
          <a:p>
            <a:r>
              <a:t>Luqman 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خَلْقُكُمْ وَلَا بَعْثُكُمْ إِلَّا كَنَفْسٍ وَٰحِدَةٍ ۗ إِنَّ ٱللَّهَ سَمِيعٌۢ بَصِيرٌ</a:t>
            </a:r>
          </a:p>
          <a:p>
            <a:pPr>
              <a:lnSpc>
                <a:spcPct val="100000"/>
              </a:lnSpc>
              <a:defRPr sz="2400">
                <a:solidFill>
                  <a:srgbClr val="3E5E5C"/>
                </a:solidFill>
                <a:latin typeface="Calibri"/>
              </a:defRPr>
            </a:pPr>
            <a:r>
              <a:t>Your creation and your resurrection are not but as of a single soul. Indeed Allah is all-hearing, all-seeing.</a:t>
            </a:r>
          </a:p>
        </p:txBody>
      </p:sp>
      <p:sp>
        <p:nvSpPr>
          <p:cNvPr id="3" name="Text Placeholder 2"/>
          <p:cNvSpPr>
            <a:spLocks noGrp="1"/>
          </p:cNvSpPr>
          <p:nvPr>
            <p:ph type="body" sz="quarter" idx="11"/>
          </p:nvPr>
        </p:nvSpPr>
        <p:spPr/>
        <p:txBody>
          <a:bodyPr/>
          <a:lstStyle/>
          <a:p>
            <a:r>
              <a:t>Luqman 31:28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أَنَّ ٱللَّهَ يُولِجُ ٱلَّيْلَ فِى ٱلنَّهَارِ وَيُولِجُ ٱلنَّهَارَ فِى ٱلَّيْلِ وَسَخَّرَ ٱلشَّمْسَ وَٱلْقَمَرَ كُلٌّ يَجْرِىٓ إِلَىٰٓ أَجَلٍ مُّسَمًّى وَأَنَّ ٱللَّهَ بِمَا تَعْمَلُونَ خَبِيرٌ</a:t>
            </a:r>
          </a:p>
          <a:p>
            <a:pPr>
              <a:lnSpc>
                <a:spcPct val="100000"/>
              </a:lnSpc>
              <a:defRPr sz="2400">
                <a:solidFill>
                  <a:srgbClr val="3E5E5C"/>
                </a:solidFill>
                <a:latin typeface="Calibri"/>
              </a:defRPr>
            </a:pPr>
            <a:r>
              <a:t>Have you not regarded that Allah makes the night pass into the day and makes the day pass into the night; and He has disposed the sun and the moon, each moving for a specified term, and that Allah is well aware of what you do?</a:t>
            </a:r>
          </a:p>
        </p:txBody>
      </p:sp>
      <p:sp>
        <p:nvSpPr>
          <p:cNvPr id="3" name="Text Placeholder 2"/>
          <p:cNvSpPr>
            <a:spLocks noGrp="1"/>
          </p:cNvSpPr>
          <p:nvPr>
            <p:ph type="body" sz="quarter" idx="11"/>
          </p:nvPr>
        </p:nvSpPr>
        <p:spPr/>
        <p:txBody>
          <a:bodyPr/>
          <a:lstStyle/>
          <a:p>
            <a:r>
              <a:t>Luqman 31:29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بِأَنَّ ٱللَّهَ هُوَ ٱلْحَقُّ وَأَنَّ مَا يَدْعُونَ مِن دُونِهِ ٱلْبَـٰطِلُ وَأَنَّ ٱللَّهَ هُوَ ٱلْعَلِىُّ ٱلْكَبِيرُ</a:t>
            </a:r>
          </a:p>
          <a:p>
            <a:pPr>
              <a:lnSpc>
                <a:spcPct val="100000"/>
              </a:lnSpc>
              <a:defRPr sz="2400">
                <a:solidFill>
                  <a:srgbClr val="3E5E5C"/>
                </a:solidFill>
                <a:latin typeface="Calibri"/>
              </a:defRPr>
            </a:pPr>
            <a:r>
              <a:t>That is because Allah is the Reality, and whatever they invoke besides Him is nullity, and because Allah is the All-exalted, the All-great.</a:t>
            </a:r>
          </a:p>
        </p:txBody>
      </p:sp>
      <p:sp>
        <p:nvSpPr>
          <p:cNvPr id="3" name="Text Placeholder 2"/>
          <p:cNvSpPr>
            <a:spLocks noGrp="1"/>
          </p:cNvSpPr>
          <p:nvPr>
            <p:ph type="body" sz="quarter" idx="11"/>
          </p:nvPr>
        </p:nvSpPr>
        <p:spPr/>
        <p:txBody>
          <a:bodyPr/>
          <a:lstStyle/>
          <a:p>
            <a:r>
              <a:t>Luqman 31:30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تَرَ أَنَّ ٱلْفُلْكَ تَجْرِى فِى ٱلْبَحْرِ بِنِعْمَتِ ٱللَّهِ لِيُرِيَكُم مِّنْ ءَايَـٰتِهِۦٓ ۚ إِنَّ فِى ذَٰلِكَ لَـَٔايَـٰتٍ لِّكُلِّ صَبَّارٍ شَكُورٍ</a:t>
            </a:r>
          </a:p>
          <a:p>
            <a:pPr>
              <a:lnSpc>
                <a:spcPct val="100000"/>
              </a:lnSpc>
              <a:defRPr sz="2400">
                <a:solidFill>
                  <a:srgbClr val="3E5E5C"/>
                </a:solidFill>
                <a:latin typeface="Calibri"/>
              </a:defRPr>
            </a:pPr>
            <a:r>
              <a:t>Have you not regarded that the ships sail at sea with Allah’s blessing, that He may show you some of His signs? There are indeed signs in that for every patient and grateful [servant].</a:t>
            </a:r>
          </a:p>
        </p:txBody>
      </p:sp>
      <p:sp>
        <p:nvSpPr>
          <p:cNvPr id="3" name="Text Placeholder 2"/>
          <p:cNvSpPr>
            <a:spLocks noGrp="1"/>
          </p:cNvSpPr>
          <p:nvPr>
            <p:ph type="body" sz="quarter" idx="11"/>
          </p:nvPr>
        </p:nvSpPr>
        <p:spPr/>
        <p:txBody>
          <a:bodyPr/>
          <a:lstStyle/>
          <a:p>
            <a:r>
              <a:t>Luqman 31:31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وَإِذَا غَشِيَهُم مَّوْجٌ كَٱلظُّلَلِ دَعَوُا۟ ٱللَّهَ مُخْلِصِينَ لَهُ ٱلدِّينَ فَلَمَّا نَجَّىٰهُمْ إِلَى ٱلْبَرِّ فَمِنْهُم مُّقْتَصِدٌ ۚ وَمَا يَجْحَدُ بِـَٔايَـٰتِنَآ إِلَّا كُلُّ خَتَّارٍ كَفُورٍ</a:t>
            </a:r>
          </a:p>
          <a:p>
            <a:pPr>
              <a:lnSpc>
                <a:spcPct val="100000"/>
              </a:lnSpc>
              <a:defRPr sz="2400">
                <a:solidFill>
                  <a:srgbClr val="3E5E5C"/>
                </a:solidFill>
                <a:latin typeface="Calibri"/>
              </a:defRPr>
            </a:pPr>
            <a:r>
              <a:t>When waves cover them like awnings; they invoke Allah, putting exclusive faith in Him. But when He delivers them towards land, [only] some of them remain unswerving. No one will impugn Our signs except an ungrateful traitor.</a:t>
            </a:r>
          </a:p>
        </p:txBody>
      </p:sp>
      <p:sp>
        <p:nvSpPr>
          <p:cNvPr id="3" name="Text Placeholder 2"/>
          <p:cNvSpPr>
            <a:spLocks noGrp="1"/>
          </p:cNvSpPr>
          <p:nvPr>
            <p:ph type="body" sz="quarter" idx="11"/>
          </p:nvPr>
        </p:nvSpPr>
        <p:spPr/>
        <p:txBody>
          <a:bodyPr/>
          <a:lstStyle/>
          <a:p>
            <a:r>
              <a:t>Luqman 31:32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يَـٰٓأَيُّهَا ٱلنَّاسُ ٱتَّقُوا۟ رَبَّكُمْ وَٱخْشَوْا۟ يَوْمًا لَّا يَجْزِى وَالِدٌ عَن وَلَدِهِۦ وَلَا مَوْلُودٌ هُوَ جَازٍ عَن وَالِدِهِۦ شَيْـًٔا ۚ إِنَّ وَعْدَ ٱللَّهِ حَقٌّ ۖ فَلَا تَغُرَّنَّكُمُ ٱلْحَيَوٰةُ ٱلدُّنْيَا وَلَا يَغُرَّنَّكُم بِٱللَّهِ ٱلْغَرُورُ</a:t>
            </a:r>
          </a:p>
          <a:p>
            <a:pPr>
              <a:lnSpc>
                <a:spcPct val="100000"/>
              </a:lnSpc>
              <a:defRPr sz="2400">
                <a:solidFill>
                  <a:srgbClr val="3E5E5C"/>
                </a:solidFill>
                <a:latin typeface="Calibri"/>
              </a:defRPr>
            </a:pPr>
            <a:r>
              <a:t>O mankind! Be wary of your Lord and fear the day when a father will not atone for his child, nor the child will atone for its father in any wise. Indeed Allah’s promise is true. So do not let the life of the world deceive you, nor let the Deceiver deceive you concerning Allah.</a:t>
            </a:r>
          </a:p>
        </p:txBody>
      </p:sp>
      <p:sp>
        <p:nvSpPr>
          <p:cNvPr id="3" name="Text Placeholder 2"/>
          <p:cNvSpPr>
            <a:spLocks noGrp="1"/>
          </p:cNvSpPr>
          <p:nvPr>
            <p:ph type="body" sz="quarter" idx="11"/>
          </p:nvPr>
        </p:nvSpPr>
        <p:spPr/>
        <p:txBody>
          <a:bodyPr/>
          <a:lstStyle/>
          <a:p>
            <a:r>
              <a:t>Luqman 31:33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 ٱللَّهَ عِندَهُۥ عِلْمُ ٱلسَّاعَةِ وَيُنَزِّلُ ٱلْغَيْثَ وَيَعْلَمُ مَا فِى ٱلْأَرْحَامِ ۖ وَمَا تَدْرِى نَفْسٌ مَّاذَا تَكْسِبُ غَدًا ۖ وَمَا تَدْرِى نَفْسٌۢ بِأَىِّ أَرْضٍ تَمُوتُ ۚ إِنَّ ٱللَّهَ عَلِيمٌ خَبِيرٌۢ</a:t>
            </a:r>
          </a:p>
          <a:p>
            <a:pPr>
              <a:lnSpc>
                <a:spcPct val="100000"/>
              </a:lnSpc>
              <a:defRPr sz="2400">
                <a:solidFill>
                  <a:srgbClr val="3E5E5C"/>
                </a:solidFill>
                <a:latin typeface="Calibri"/>
              </a:defRPr>
            </a:pPr>
            <a:r>
              <a:t>Indeed the knowledge of the Hour is with Allah. He sends down the rain, and He knows what is in the wombs. No soul knows what it will earn tomorrow, and no soul knows in what land it will die. Indeed Allah is all-knowing, all-aware.</a:t>
            </a:r>
          </a:p>
        </p:txBody>
      </p:sp>
      <p:sp>
        <p:nvSpPr>
          <p:cNvPr id="3" name="Text Placeholder 2"/>
          <p:cNvSpPr>
            <a:spLocks noGrp="1"/>
          </p:cNvSpPr>
          <p:nvPr>
            <p:ph type="body" sz="quarter" idx="11"/>
          </p:nvPr>
        </p:nvSpPr>
        <p:spPr/>
        <p:txBody>
          <a:bodyPr/>
          <a:lstStyle/>
          <a:p>
            <a:r>
              <a:t>Luqman 31:34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تِلْكَ ءَايَـٰتُ ٱلْكِتَـٰبِ ٱلْحَكِيمِ</a:t>
            </a:r>
          </a:p>
          <a:p>
            <a:pPr>
              <a:lnSpc>
                <a:spcPct val="100000"/>
              </a:lnSpc>
              <a:defRPr sz="2400">
                <a:solidFill>
                  <a:srgbClr val="3E5E5C"/>
                </a:solidFill>
                <a:latin typeface="Calibri"/>
              </a:defRPr>
            </a:pPr>
            <a:r>
              <a:t>These are the signs of the wise Book,</a:t>
            </a:r>
          </a:p>
        </p:txBody>
      </p:sp>
      <p:sp>
        <p:nvSpPr>
          <p:cNvPr id="3" name="Text Placeholder 2"/>
          <p:cNvSpPr>
            <a:spLocks noGrp="1"/>
          </p:cNvSpPr>
          <p:nvPr>
            <p:ph type="body" sz="quarter" idx="11"/>
          </p:nvPr>
        </p:nvSpPr>
        <p:spPr/>
        <p:txBody>
          <a:bodyPr/>
          <a:lstStyle/>
          <a:p>
            <a:r>
              <a:t>Luqman 31:2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هُدًى وَرَحْمَةً لِّلْمُحْسِنِينَ</a:t>
            </a:r>
          </a:p>
          <a:p>
            <a:pPr>
              <a:lnSpc>
                <a:spcPct val="100000"/>
              </a:lnSpc>
              <a:defRPr sz="2400">
                <a:solidFill>
                  <a:srgbClr val="3E5E5C"/>
                </a:solidFill>
                <a:latin typeface="Calibri"/>
              </a:defRPr>
            </a:pPr>
            <a:r>
              <a:t>a guidance and mercy for the virtuous,</a:t>
            </a:r>
          </a:p>
        </p:txBody>
      </p:sp>
      <p:sp>
        <p:nvSpPr>
          <p:cNvPr id="3" name="Text Placeholder 2"/>
          <p:cNvSpPr>
            <a:spLocks noGrp="1"/>
          </p:cNvSpPr>
          <p:nvPr>
            <p:ph type="body" sz="quarter" idx="11"/>
          </p:nvPr>
        </p:nvSpPr>
        <p:spPr/>
        <p:txBody>
          <a:bodyPr/>
          <a:lstStyle/>
          <a:p>
            <a:r>
              <a:t>Luqman 31:3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يُقِيمُونَ ٱلصَّلَوٰةَ وَيُؤْتُونَ ٱلزَّكَوٰةَ وَهُم بِٱلْـَٔاخِرَةِ هُمْ يُوقِنُونَ</a:t>
            </a:r>
          </a:p>
          <a:p>
            <a:pPr>
              <a:lnSpc>
                <a:spcPct val="100000"/>
              </a:lnSpc>
              <a:defRPr sz="2400">
                <a:solidFill>
                  <a:srgbClr val="3E5E5C"/>
                </a:solidFill>
                <a:latin typeface="Calibri"/>
              </a:defRPr>
            </a:pPr>
            <a:r>
              <a:t>who maintain the prayer, pay the zakat, and are certain of the Hereafter.</a:t>
            </a:r>
          </a:p>
        </p:txBody>
      </p:sp>
      <p:sp>
        <p:nvSpPr>
          <p:cNvPr id="3" name="Text Placeholder 2"/>
          <p:cNvSpPr>
            <a:spLocks noGrp="1"/>
          </p:cNvSpPr>
          <p:nvPr>
            <p:ph type="body" sz="quarter" idx="11"/>
          </p:nvPr>
        </p:nvSpPr>
        <p:spPr/>
        <p:txBody>
          <a:bodyPr/>
          <a:lstStyle/>
          <a:p>
            <a:r>
              <a:t>Luqman 31:4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عَلَىٰ هُدًى مِّن رَّبِّهِمْ ۖ وَأُو۟لَـٰٓئِكَ هُمُ ٱلْمُفْلِحُونَ</a:t>
            </a:r>
          </a:p>
          <a:p>
            <a:pPr>
              <a:lnSpc>
                <a:spcPct val="100000"/>
              </a:lnSpc>
              <a:defRPr sz="2400">
                <a:solidFill>
                  <a:srgbClr val="3E5E5C"/>
                </a:solidFill>
                <a:latin typeface="Calibri"/>
              </a:defRPr>
            </a:pPr>
            <a:r>
              <a:t>Those follow their Lord’s guidance, and it is they who are the felicitous.</a:t>
            </a:r>
          </a:p>
        </p:txBody>
      </p:sp>
      <p:sp>
        <p:nvSpPr>
          <p:cNvPr id="3" name="Text Placeholder 2"/>
          <p:cNvSpPr>
            <a:spLocks noGrp="1"/>
          </p:cNvSpPr>
          <p:nvPr>
            <p:ph type="body" sz="quarter" idx="11"/>
          </p:nvPr>
        </p:nvSpPr>
        <p:spPr/>
        <p:txBody>
          <a:bodyPr/>
          <a:lstStyle/>
          <a:p>
            <a:r>
              <a:t>Luqman 31:5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ٱلنَّاسِ مَن يَشْتَرِى لَهْوَ ٱلْحَدِيثِ لِيُضِلَّ عَن سَبِيلِ ٱللَّهِ بِغَيْرِ عِلْمٍ وَيَتَّخِذَهَا هُزُوًا ۚ أُو۟لَـٰٓئِكَ لَهُمْ عَذَابٌ مُّهِينٌ</a:t>
            </a:r>
          </a:p>
          <a:p>
            <a:pPr>
              <a:lnSpc>
                <a:spcPct val="100000"/>
              </a:lnSpc>
              <a:defRPr sz="2400">
                <a:solidFill>
                  <a:srgbClr val="3E5E5C"/>
                </a:solidFill>
                <a:latin typeface="Calibri"/>
              </a:defRPr>
            </a:pPr>
            <a:r>
              <a:t>Among the people is he who buys diversionary talk that he may lead [people] astray from Allah’s way without any knowledge, and he takes it in derision. For such there is a humiliating punishment.</a:t>
            </a:r>
          </a:p>
        </p:txBody>
      </p:sp>
      <p:sp>
        <p:nvSpPr>
          <p:cNvPr id="3" name="Text Placeholder 2"/>
          <p:cNvSpPr>
            <a:spLocks noGrp="1"/>
          </p:cNvSpPr>
          <p:nvPr>
            <p:ph type="body" sz="quarter" idx="11"/>
          </p:nvPr>
        </p:nvSpPr>
        <p:spPr/>
        <p:txBody>
          <a:bodyPr/>
          <a:lstStyle/>
          <a:p>
            <a:r>
              <a:t>Luqman 31:6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تُتْلَىٰ عَلَيْهِ ءَايَـٰتُنَا وَلَّىٰ مُسْتَكْبِرًا كَأَن لَّمْ يَسْمَعْهَا كَأَنَّ فِىٓ أُذُنَيْهِ وَقْرًا ۖ فَبَشِّرْهُ بِعَذَابٍ أَلِيمٍ</a:t>
            </a:r>
          </a:p>
          <a:p>
            <a:pPr>
              <a:lnSpc>
                <a:spcPct val="100000"/>
              </a:lnSpc>
              <a:defRPr sz="2400">
                <a:solidFill>
                  <a:srgbClr val="3E5E5C"/>
                </a:solidFill>
                <a:latin typeface="Calibri"/>
              </a:defRPr>
            </a:pPr>
            <a:r>
              <a:t>When Our signs are recited to him he turns away disdainfully, as if he had not heard them [at all], as if there were a deafness in his ears. So inform him of a painful punishment.</a:t>
            </a:r>
          </a:p>
        </p:txBody>
      </p:sp>
      <p:sp>
        <p:nvSpPr>
          <p:cNvPr id="3" name="Text Placeholder 2"/>
          <p:cNvSpPr>
            <a:spLocks noGrp="1"/>
          </p:cNvSpPr>
          <p:nvPr>
            <p:ph type="body" sz="quarter" idx="11"/>
          </p:nvPr>
        </p:nvSpPr>
        <p:spPr/>
        <p:txBody>
          <a:bodyPr/>
          <a:lstStyle/>
          <a:p>
            <a:r>
              <a:t>Luqman 31:7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1843</Words>
  <Application>Microsoft Macintosh PowerPoint</Application>
  <PresentationFormat>On-screen Show (4:3)</PresentationFormat>
  <Paragraphs>109</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2025-03-05T16:27:58Z</dcterms:modified>
  <cp:category/>
</cp:coreProperties>
</file>