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viewProps" Target="viewProp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Al-Imran (3)</a:t>
            </a:r>
          </a:p>
        </p:txBody>
      </p:sp>
      <p:sp>
        <p:nvSpPr>
          <p:cNvPr id="3" name="Text Placeholder 2"/>
          <p:cNvSpPr>
            <a:spLocks noGrp="1"/>
          </p:cNvSpPr>
          <p:nvPr>
            <p:ph type="body" sz="quarter" idx="11"/>
          </p:nvPr>
        </p:nvSpPr>
        <p:spPr/>
        <p:txBody>
          <a:bodyPr/>
          <a:lstStyle/>
          <a:p>
            <a:r>
              <a:t>آلِ عِمْرَان</a:t>
            </a:r>
          </a:p>
        </p:txBody>
      </p:sp>
      <p:sp>
        <p:nvSpPr>
          <p:cNvPr id="4" name="Text Placeholder 3"/>
          <p:cNvSpPr>
            <a:spLocks noGrp="1"/>
          </p:cNvSpPr>
          <p:nvPr>
            <p:ph type="body" sz="quarter" idx="12"/>
          </p:nvPr>
        </p:nvSpPr>
        <p:spPr/>
        <p:txBody>
          <a:bodyPr/>
          <a:lstStyle/>
          <a:p>
            <a:r>
              <a:t>(The Family of Imran)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وَمَا يَعْلَمُ تَأْوِيلَهُۥٓ إِلَّا ٱللَّهُ ۗ وَٱلرَّٰسِخُونَ فِى ٱلْعِلْمِ يَقُولُونَ ءَامَنَّا بِهِۦ كُلٌّ مِّنْ عِندِ رَبِّنَا ۗ وَمَا يَذَّكَّرُ إِلَّآ أُو۟لُوا۟ ٱلْأَلْبَـٰبِ</a:t>
            </a:r>
          </a:p>
          <a:p>
            <a:pPr>
              <a:lnSpc>
                <a:spcPct val="100000"/>
              </a:lnSpc>
              <a:defRPr sz="2400">
                <a:solidFill>
                  <a:srgbClr val="3E5E5C"/>
                </a:solidFill>
                <a:latin typeface="Calibri"/>
              </a:defRPr>
            </a:pPr>
            <a:r>
              <a:t>But no one knows its interpretation except Allah and those firmly grounded in knowledge; they say, ‘We believe in it; all of it is from our Lord.’ And none takes admonition except those who possess intellect.</a:t>
            </a:r>
          </a:p>
        </p:txBody>
      </p:sp>
      <p:sp>
        <p:nvSpPr>
          <p:cNvPr id="3" name="Text Placeholder 2"/>
          <p:cNvSpPr>
            <a:spLocks noGrp="1"/>
          </p:cNvSpPr>
          <p:nvPr>
            <p:ph type="body" sz="quarter" idx="11"/>
          </p:nvPr>
        </p:nvSpPr>
        <p:spPr/>
        <p:txBody>
          <a:bodyPr/>
          <a:lstStyle/>
          <a:p>
            <a:r>
              <a:t>Al-Imran 3:7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فِيهِ ءَايَـٰتٌۢ بَيِّنَـٰتٌ مَّقَامُ إِبْرَٰهِيمَ ۖ وَمَن دَخَلَهُۥ كَانَ ءَامِنًا ۗ وَلِلَّهِ عَلَى ٱلنَّاسِ حِجُّ ٱلْبَيْتِ مَنِ ٱسْتَطَاعَ إِلَيْهِ سَبِيلًا ۚ وَمَن كَفَرَ فَإِنَّ ٱللَّهَ غَنِىٌّ عَنِ ٱلْعَـٰلَمِينَ</a:t>
            </a:r>
          </a:p>
          <a:p>
            <a:pPr>
              <a:lnSpc>
                <a:spcPct val="100000"/>
              </a:lnSpc>
              <a:defRPr sz="2400">
                <a:solidFill>
                  <a:srgbClr val="3E5E5C"/>
                </a:solidFill>
                <a:latin typeface="Calibri"/>
              </a:defRPr>
            </a:pPr>
            <a:r>
              <a:t>In it are manifest signs [and] Abraham’s Station, and whoever enters it shall be secure. And it is the duty of mankind toward Allah to make pilgrimage to the House—for those who can afford the journey to it—and should anyone renege [on his obligation], Allah is indeed without need of the creatures.</a:t>
            </a:r>
          </a:p>
        </p:txBody>
      </p:sp>
      <p:sp>
        <p:nvSpPr>
          <p:cNvPr id="3" name="Text Placeholder 2"/>
          <p:cNvSpPr>
            <a:spLocks noGrp="1"/>
          </p:cNvSpPr>
          <p:nvPr>
            <p:ph type="body" sz="quarter" idx="11"/>
          </p:nvPr>
        </p:nvSpPr>
        <p:spPr/>
        <p:txBody>
          <a:bodyPr/>
          <a:lstStyle/>
          <a:p>
            <a:r>
              <a:t>Al-Imran 3:97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يَـٰٓأَهْلَ ٱلْكِتَـٰبِ لِمَ تَكْفُرُونَ بِـَٔايَـٰتِ ٱللَّهِ وَٱللَّهُ شَهِيدٌ عَلَىٰ مَا تَعْمَلُونَ</a:t>
            </a:r>
          </a:p>
          <a:p>
            <a:pPr>
              <a:lnSpc>
                <a:spcPct val="100000"/>
              </a:lnSpc>
              <a:defRPr sz="2400">
                <a:solidFill>
                  <a:srgbClr val="3E5E5C"/>
                </a:solidFill>
                <a:latin typeface="Calibri"/>
              </a:defRPr>
            </a:pPr>
            <a:r>
              <a:t>Say, ‘O People of the Book! Why do you deny the signs of Allah, while Allah is witness to what you do?’</a:t>
            </a:r>
          </a:p>
        </p:txBody>
      </p:sp>
      <p:sp>
        <p:nvSpPr>
          <p:cNvPr id="3" name="Text Placeholder 2"/>
          <p:cNvSpPr>
            <a:spLocks noGrp="1"/>
          </p:cNvSpPr>
          <p:nvPr>
            <p:ph type="body" sz="quarter" idx="11"/>
          </p:nvPr>
        </p:nvSpPr>
        <p:spPr/>
        <p:txBody>
          <a:bodyPr/>
          <a:lstStyle/>
          <a:p>
            <a:r>
              <a:t>Al-Imran 3:98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يَـٰٓأَهْلَ ٱلْكِتَـٰبِ لِمَ تَصُدُّونَ عَن سَبِيلِ ٱللَّهِ مَنْ ءَامَنَ تَبْغُونَهَا عِوَجًا وَأَنتُمْ شُهَدَآءُ ۗ وَمَا ٱللَّهُ بِغَـٰفِلٍ عَمَّا تَعْمَلُونَ</a:t>
            </a:r>
          </a:p>
          <a:p>
            <a:pPr>
              <a:lnSpc>
                <a:spcPct val="100000"/>
              </a:lnSpc>
              <a:defRPr sz="2400">
                <a:solidFill>
                  <a:srgbClr val="3E5E5C"/>
                </a:solidFill>
                <a:latin typeface="Calibri"/>
              </a:defRPr>
            </a:pPr>
            <a:r>
              <a:t>Say, ‘O People of the Book! why do you bar the faithful from the way of Allah, seeking to make it crooked, while you are witnesses [to its truthfulness]? And Allah is not oblivious of what you do.’</a:t>
            </a:r>
          </a:p>
        </p:txBody>
      </p:sp>
      <p:sp>
        <p:nvSpPr>
          <p:cNvPr id="3" name="Text Placeholder 2"/>
          <p:cNvSpPr>
            <a:spLocks noGrp="1"/>
          </p:cNvSpPr>
          <p:nvPr>
            <p:ph type="body" sz="quarter" idx="11"/>
          </p:nvPr>
        </p:nvSpPr>
        <p:spPr/>
        <p:txBody>
          <a:bodyPr/>
          <a:lstStyle/>
          <a:p>
            <a:r>
              <a:t>Al-Imran 3:99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إِن تُطِيعُوا۟ فَرِيقًا مِّنَ ٱلَّذِينَ أُوتُوا۟ ٱلْكِتَـٰبَ يَرُدُّوكُم بَعْدَ إِيمَـٰنِكُمْ كَـٰفِرِينَ</a:t>
            </a:r>
          </a:p>
          <a:p>
            <a:pPr>
              <a:lnSpc>
                <a:spcPct val="100000"/>
              </a:lnSpc>
              <a:defRPr sz="2400">
                <a:solidFill>
                  <a:srgbClr val="3E5E5C"/>
                </a:solidFill>
                <a:latin typeface="Calibri"/>
              </a:defRPr>
            </a:pPr>
            <a:r>
              <a:t>O you who have faith, if you obey a part of those who were given the Book, they will turn you back, after your faith, into faithless ones.</a:t>
            </a:r>
          </a:p>
        </p:txBody>
      </p:sp>
      <p:sp>
        <p:nvSpPr>
          <p:cNvPr id="3" name="Text Placeholder 2"/>
          <p:cNvSpPr>
            <a:spLocks noGrp="1"/>
          </p:cNvSpPr>
          <p:nvPr>
            <p:ph type="body" sz="quarter" idx="11"/>
          </p:nvPr>
        </p:nvSpPr>
        <p:spPr/>
        <p:txBody>
          <a:bodyPr/>
          <a:lstStyle/>
          <a:p>
            <a:r>
              <a:t>Al-Imran 3:100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وَكَيْفَ تَكْفُرُونَ وَأَنتُمْ تُتْلَىٰ عَلَيْكُمْ ءَايَـٰتُ ٱللَّهِ وَفِيكُمْ رَسُولُهُۥ ۗ وَمَن يَعْتَصِم بِٱللَّهِ فَقَدْ هُدِىَ إِلَىٰ صِرَٰطٍ مُّسْتَقِيمٍ</a:t>
            </a:r>
          </a:p>
          <a:p>
            <a:pPr>
              <a:lnSpc>
                <a:spcPct val="100000"/>
              </a:lnSpc>
              <a:defRPr sz="2400">
                <a:solidFill>
                  <a:srgbClr val="3E5E5C"/>
                </a:solidFill>
                <a:latin typeface="Calibri"/>
              </a:defRPr>
            </a:pPr>
            <a:r>
              <a:t>And how would you be faithless while the signs of Allah are recited to you and His Apostle is in your midst? Whoever takes recourse in Allah is certainly guided to a straight path.</a:t>
            </a:r>
          </a:p>
        </p:txBody>
      </p:sp>
      <p:sp>
        <p:nvSpPr>
          <p:cNvPr id="3" name="Text Placeholder 2"/>
          <p:cNvSpPr>
            <a:spLocks noGrp="1"/>
          </p:cNvSpPr>
          <p:nvPr>
            <p:ph type="body" sz="quarter" idx="11"/>
          </p:nvPr>
        </p:nvSpPr>
        <p:spPr/>
        <p:txBody>
          <a:bodyPr/>
          <a:lstStyle/>
          <a:p>
            <a:r>
              <a:t>Al-Imran 3:101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ٱتَّقُوا۟ ٱللَّهَ حَقَّ تُقَاتِهِۦ وَلَا تَمُوتُنَّ إِلَّا وَأَنتُم مُّسْلِمُونَ</a:t>
            </a:r>
          </a:p>
          <a:p>
            <a:pPr>
              <a:lnSpc>
                <a:spcPct val="100000"/>
              </a:lnSpc>
              <a:defRPr sz="2400">
                <a:solidFill>
                  <a:srgbClr val="3E5E5C"/>
                </a:solidFill>
                <a:latin typeface="Calibri"/>
              </a:defRPr>
            </a:pPr>
            <a:r>
              <a:t>O you who have faith! Be wary of Allah with the wariness due to Him and do not die except as Muslims.</a:t>
            </a:r>
          </a:p>
        </p:txBody>
      </p:sp>
      <p:sp>
        <p:nvSpPr>
          <p:cNvPr id="3" name="Text Placeholder 2"/>
          <p:cNvSpPr>
            <a:spLocks noGrp="1"/>
          </p:cNvSpPr>
          <p:nvPr>
            <p:ph type="body" sz="quarter" idx="11"/>
          </p:nvPr>
        </p:nvSpPr>
        <p:spPr/>
        <p:txBody>
          <a:bodyPr/>
          <a:lstStyle/>
          <a:p>
            <a:r>
              <a:t>Al-Imran 3:102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وَٱعْتَصِمُوا۟ بِحَبْلِ ٱللَّهِ جَمِيعًا وَلَا تَفَرَّقُوا۟ ۚ وَٱذْكُرُوا۟ نِعْمَتَ ٱللَّهِ عَلَيْكُمْ إِذْ كُنتُمْ أَعْدَآءً فَأَلَّفَ بَيْنَ قُلُوبِكُمْ فَأَصْبَحْتُم بِنِعْمَتِهِۦٓ إِخْوَٰنًا وَكُنتُمْ عَلَىٰ شَفَا حُفْرَةٍ مِّنَ ٱلنَّارِ فَأَنقَذَكُم مِّنْهَا ۗ كَذَٰلِكَ يُبَيِّنُ ٱللَّهُ لَكُمْ ءَايَـٰتِهِۦ لَعَلَّكُمْ تَهْتَدُونَ</a:t>
            </a:r>
          </a:p>
          <a:p>
            <a:pPr>
              <a:lnSpc>
                <a:spcPct val="100000"/>
              </a:lnSpc>
              <a:defRPr sz="2400">
                <a:solidFill>
                  <a:srgbClr val="3E5E5C"/>
                </a:solidFill>
                <a:latin typeface="Calibri"/>
              </a:defRPr>
            </a:pPr>
            <a:r>
              <a:t>Hold fast, all together, to Allah’s cord, and do not be divided [into sects]. Remember Allah’s blessing upon you when you were enemies, then He brought your hearts together, so you became brothers with His blessing. And you were on the brink of a pit of Fire, whereat He saved you from it. Thus does Allah clarify His signs for you so that you may be guided.</a:t>
            </a:r>
          </a:p>
        </p:txBody>
      </p:sp>
      <p:sp>
        <p:nvSpPr>
          <p:cNvPr id="3" name="Text Placeholder 2"/>
          <p:cNvSpPr>
            <a:spLocks noGrp="1"/>
          </p:cNvSpPr>
          <p:nvPr>
            <p:ph type="body" sz="quarter" idx="11"/>
          </p:nvPr>
        </p:nvSpPr>
        <p:spPr/>
        <p:txBody>
          <a:bodyPr/>
          <a:lstStyle/>
          <a:p>
            <a:r>
              <a:t>Al-Imran 3:103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وَلْتَكُن مِّنكُمْ أُمَّةٌ يَدْعُونَ إِلَى ٱلْخَيْرِ وَيَأْمُرُونَ بِٱلْمَعْرُوفِ وَيَنْهَوْنَ عَنِ ٱلْمُنكَرِ ۚ وَأُو۟لَـٰٓئِكَ هُمُ ٱلْمُفْلِحُونَ</a:t>
            </a:r>
          </a:p>
          <a:p>
            <a:pPr>
              <a:lnSpc>
                <a:spcPct val="100000"/>
              </a:lnSpc>
              <a:defRPr sz="2400">
                <a:solidFill>
                  <a:srgbClr val="3E5E5C"/>
                </a:solidFill>
                <a:latin typeface="Calibri"/>
              </a:defRPr>
            </a:pPr>
            <a:r>
              <a:t>There has to be a nation among you summoning to the good, bidding what is right, and forbidding what is wrong. It is they who are the felicitous.</a:t>
            </a:r>
          </a:p>
        </p:txBody>
      </p:sp>
      <p:sp>
        <p:nvSpPr>
          <p:cNvPr id="3" name="Text Placeholder 2"/>
          <p:cNvSpPr>
            <a:spLocks noGrp="1"/>
          </p:cNvSpPr>
          <p:nvPr>
            <p:ph type="body" sz="quarter" idx="11"/>
          </p:nvPr>
        </p:nvSpPr>
        <p:spPr/>
        <p:txBody>
          <a:bodyPr/>
          <a:lstStyle/>
          <a:p>
            <a:r>
              <a:t>Al-Imran 3:104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تَكُونُوا۟ كَٱلَّذِينَ تَفَرَّقُوا۟ وَٱخْتَلَفُوا۟ مِنۢ بَعْدِ مَا جَآءَهُمُ ٱلْبَيِّنَـٰتُ ۚ وَأُو۟لَـٰٓئِكَ لَهُمْ عَذَابٌ عَظِيمٌ</a:t>
            </a:r>
          </a:p>
          <a:p>
            <a:pPr>
              <a:lnSpc>
                <a:spcPct val="100000"/>
              </a:lnSpc>
              <a:defRPr sz="2400">
                <a:solidFill>
                  <a:srgbClr val="3E5E5C"/>
                </a:solidFill>
                <a:latin typeface="Calibri"/>
              </a:defRPr>
            </a:pPr>
            <a:r>
              <a:t>Do not be like those who became divided [into sects] and differed after manifest signs had come to them. For such there will be a great punishment</a:t>
            </a:r>
          </a:p>
        </p:txBody>
      </p:sp>
      <p:sp>
        <p:nvSpPr>
          <p:cNvPr id="3" name="Text Placeholder 2"/>
          <p:cNvSpPr>
            <a:spLocks noGrp="1"/>
          </p:cNvSpPr>
          <p:nvPr>
            <p:ph type="body" sz="quarter" idx="11"/>
          </p:nvPr>
        </p:nvSpPr>
        <p:spPr/>
        <p:txBody>
          <a:bodyPr/>
          <a:lstStyle/>
          <a:p>
            <a:r>
              <a:t>Al-Imran 3:105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تَبْيَضُّ وُجُوهٌ وَتَسْوَدُّ وُجُوهٌ ۚ فَأَمَّا ٱلَّذِينَ ٱسْوَدَّتْ وُجُوهُهُمْ أَكَفَرْتُم بَعْدَ إِيمَـٰنِكُمْ فَذُوقُوا۟ ٱلْعَذَابَ بِمَا كُنتُمْ تَكْفُرُونَ</a:t>
            </a:r>
          </a:p>
          <a:p>
            <a:pPr>
              <a:lnSpc>
                <a:spcPct val="100000"/>
              </a:lnSpc>
              <a:defRPr sz="2400">
                <a:solidFill>
                  <a:srgbClr val="3E5E5C"/>
                </a:solidFill>
                <a:latin typeface="Calibri"/>
              </a:defRPr>
            </a:pPr>
            <a:r>
              <a:t>on the day when [some] faces will turn white and [some] faces will turn black. As for those whose faces turn black [it will be said to them], ‘Did you disbelieve after your faith? So taste the punishment because of what you used to disbelieve.’</a:t>
            </a:r>
          </a:p>
        </p:txBody>
      </p:sp>
      <p:sp>
        <p:nvSpPr>
          <p:cNvPr id="3" name="Text Placeholder 2"/>
          <p:cNvSpPr>
            <a:spLocks noGrp="1"/>
          </p:cNvSpPr>
          <p:nvPr>
            <p:ph type="body" sz="quarter" idx="11"/>
          </p:nvPr>
        </p:nvSpPr>
        <p:spPr/>
        <p:txBody>
          <a:bodyPr/>
          <a:lstStyle/>
          <a:p>
            <a:r>
              <a:t>Al-Imran 3:106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لَا تُزِغْ قُلُوبَنَا بَعْدَ إِذْ هَدَيْتَنَا وَهَبْ لَنَا مِن لَّدُنكَ رَحْمَةً ۚ إِنَّكَ أَنتَ ٱلْوَهَّابُ</a:t>
            </a:r>
          </a:p>
          <a:p>
            <a:pPr>
              <a:lnSpc>
                <a:spcPct val="100000"/>
              </a:lnSpc>
              <a:defRPr sz="2400">
                <a:solidFill>
                  <a:srgbClr val="3E5E5C"/>
                </a:solidFill>
                <a:latin typeface="Calibri"/>
              </a:defRPr>
            </a:pPr>
            <a:r>
              <a:t>[They say,] ‘Our Lord! Do not make our hearts swerve after You have guided us, and bestow Your mercy on us. Indeed, You are the All-munificent.</a:t>
            </a:r>
          </a:p>
        </p:txBody>
      </p:sp>
      <p:sp>
        <p:nvSpPr>
          <p:cNvPr id="3" name="Text Placeholder 2"/>
          <p:cNvSpPr>
            <a:spLocks noGrp="1"/>
          </p:cNvSpPr>
          <p:nvPr>
            <p:ph type="body" sz="quarter" idx="11"/>
          </p:nvPr>
        </p:nvSpPr>
        <p:spPr/>
        <p:txBody>
          <a:bodyPr/>
          <a:lstStyle/>
          <a:p>
            <a:r>
              <a:t>Al-Imran 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ٱلَّذِينَ ٱبْيَضَّتْ وُجُوهُهُمْ فَفِى رَحْمَةِ ٱللَّهِ هُمْ فِيهَا خَـٰلِدُونَ</a:t>
            </a:r>
          </a:p>
          <a:p>
            <a:pPr>
              <a:lnSpc>
                <a:spcPct val="100000"/>
              </a:lnSpc>
              <a:defRPr sz="2400">
                <a:solidFill>
                  <a:srgbClr val="3E5E5C"/>
                </a:solidFill>
                <a:latin typeface="Calibri"/>
              </a:defRPr>
            </a:pPr>
            <a:r>
              <a:t>But as for those whose faces become white, they shall dwell in Allah’s mercy, and they will remain in it [forever].</a:t>
            </a:r>
          </a:p>
        </p:txBody>
      </p:sp>
      <p:sp>
        <p:nvSpPr>
          <p:cNvPr id="3" name="Text Placeholder 2"/>
          <p:cNvSpPr>
            <a:spLocks noGrp="1"/>
          </p:cNvSpPr>
          <p:nvPr>
            <p:ph type="body" sz="quarter" idx="11"/>
          </p:nvPr>
        </p:nvSpPr>
        <p:spPr/>
        <p:txBody>
          <a:bodyPr/>
          <a:lstStyle/>
          <a:p>
            <a:r>
              <a:t>Al-Imran 3:107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ءَايَـٰتُ ٱللَّهِ نَتْلُوهَا عَلَيْكَ بِٱلْحَقِّ ۗ وَمَا ٱللَّهُ يُرِيدُ ظُلْمًا لِّلْعَـٰلَمِينَ</a:t>
            </a:r>
          </a:p>
          <a:p>
            <a:pPr>
              <a:lnSpc>
                <a:spcPct val="100000"/>
              </a:lnSpc>
              <a:defRPr sz="2400">
                <a:solidFill>
                  <a:srgbClr val="3E5E5C"/>
                </a:solidFill>
                <a:latin typeface="Calibri"/>
              </a:defRPr>
            </a:pPr>
            <a:r>
              <a:t>These are the signs of Allah, which We recite to you in truth, and Allah does not desire any wrong for the creatures.</a:t>
            </a:r>
          </a:p>
        </p:txBody>
      </p:sp>
      <p:sp>
        <p:nvSpPr>
          <p:cNvPr id="3" name="Text Placeholder 2"/>
          <p:cNvSpPr>
            <a:spLocks noGrp="1"/>
          </p:cNvSpPr>
          <p:nvPr>
            <p:ph type="body" sz="quarter" idx="11"/>
          </p:nvPr>
        </p:nvSpPr>
        <p:spPr/>
        <p:txBody>
          <a:bodyPr/>
          <a:lstStyle/>
          <a:p>
            <a:r>
              <a:t>Al-Imran 3:108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مَا فِى ٱلسَّمَـٰوَٰتِ وَمَا فِى ٱلْأَرْضِ ۚ وَإِلَى ٱللَّهِ تُرْجَعُ ٱلْأُمُورُ</a:t>
            </a:r>
          </a:p>
          <a:p>
            <a:pPr>
              <a:lnSpc>
                <a:spcPct val="100000"/>
              </a:lnSpc>
              <a:defRPr sz="2400">
                <a:solidFill>
                  <a:srgbClr val="3E5E5C"/>
                </a:solidFill>
                <a:latin typeface="Calibri"/>
              </a:defRPr>
            </a:pPr>
            <a:r>
              <a:t>To Allah belongs whatever there is in the heavens and the earth, and to Allah all matters are returned.</a:t>
            </a:r>
          </a:p>
        </p:txBody>
      </p:sp>
      <p:sp>
        <p:nvSpPr>
          <p:cNvPr id="3" name="Text Placeholder 2"/>
          <p:cNvSpPr>
            <a:spLocks noGrp="1"/>
          </p:cNvSpPr>
          <p:nvPr>
            <p:ph type="body" sz="quarter" idx="11"/>
          </p:nvPr>
        </p:nvSpPr>
        <p:spPr/>
        <p:txBody>
          <a:bodyPr/>
          <a:lstStyle/>
          <a:p>
            <a:r>
              <a:t>Al-Imran 3:109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كُنتُمْ خَيْرَ أُمَّةٍ أُخْرِجَتْ لِلنَّاسِ تَأْمُرُونَ بِٱلْمَعْرُوفِ وَتَنْهَوْنَ عَنِ ٱلْمُنكَرِ وَتُؤْمِنُونَ بِٱللَّهِ ۗ وَلَوْ ءَامَنَ أَهْلُ ٱلْكِتَـٰبِ لَكَانَ خَيْرًا لَّهُم ۚ مِّنْهُمُ ٱلْمُؤْمِنُونَ وَأَكْثَرُهُمُ ٱلْفَـٰسِقُونَ</a:t>
            </a:r>
          </a:p>
          <a:p>
            <a:pPr>
              <a:lnSpc>
                <a:spcPct val="100000"/>
              </a:lnSpc>
              <a:defRPr sz="2400">
                <a:solidFill>
                  <a:srgbClr val="3E5E5C"/>
                </a:solidFill>
                <a:latin typeface="Calibri"/>
              </a:defRPr>
            </a:pPr>
            <a:r>
              <a:t>You are the best nation [ever] brought forth for mankind: you bid what is right and forbid what is wrong, and have faith in Allah. And if the People of the Book had believed, it would have been better for them. Among them [some] are faithful, but most of them are transgressors.</a:t>
            </a:r>
          </a:p>
        </p:txBody>
      </p:sp>
      <p:sp>
        <p:nvSpPr>
          <p:cNvPr id="3" name="Text Placeholder 2"/>
          <p:cNvSpPr>
            <a:spLocks noGrp="1"/>
          </p:cNvSpPr>
          <p:nvPr>
            <p:ph type="body" sz="quarter" idx="11"/>
          </p:nvPr>
        </p:nvSpPr>
        <p:spPr/>
        <p:txBody>
          <a:bodyPr/>
          <a:lstStyle/>
          <a:p>
            <a:r>
              <a:t>Al-Imran 3:110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 يَضُرُّوكُمْ إِلَّآ أَذًى ۖ وَإِن يُقَـٰتِلُوكُمْ يُوَلُّوكُمُ ٱلْأَدْبَارَ ثُمَّ لَا يُنصَرُونَ</a:t>
            </a:r>
          </a:p>
          <a:p>
            <a:pPr>
              <a:lnSpc>
                <a:spcPct val="100000"/>
              </a:lnSpc>
              <a:defRPr sz="2400">
                <a:solidFill>
                  <a:srgbClr val="3E5E5C"/>
                </a:solidFill>
                <a:latin typeface="Calibri"/>
              </a:defRPr>
            </a:pPr>
            <a:r>
              <a:t>They will never do you any harm, except for some hurt; and if they fight you, they will turn their backs [to flee], then they will not be helped.</a:t>
            </a:r>
          </a:p>
        </p:txBody>
      </p:sp>
      <p:sp>
        <p:nvSpPr>
          <p:cNvPr id="3" name="Text Placeholder 2"/>
          <p:cNvSpPr>
            <a:spLocks noGrp="1"/>
          </p:cNvSpPr>
          <p:nvPr>
            <p:ph type="body" sz="quarter" idx="11"/>
          </p:nvPr>
        </p:nvSpPr>
        <p:spPr/>
        <p:txBody>
          <a:bodyPr/>
          <a:lstStyle/>
          <a:p>
            <a:r>
              <a:t>Al-Imran 3:111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ضُرِبَتْ عَلَيْهِمُ ٱلذِّلَّةُ أَيْنَ مَا ثُقِفُوٓا۟ إِلَّا بِحَبْلٍ مِّنَ ٱللَّهِ وَحَبْلٍ مِّنَ ٱلنَّاسِ وَبَآءُو بِغَضَبٍ مِّنَ ٱللَّهِ وَضُرِبَتْ عَلَيْهِمُ ٱلْمَسْكَنَةُ ۚ ذَٰلِكَ بِأَنَّهُمْ كَانُوا۟ يَكْفُرُونَ بِـَٔايَـٰتِ ٱللَّهِ وَيَقْتُلُونَ ٱلْأَنۢبِيَآءَ بِغَيْرِ حَقٍّ ۚ ذَٰلِكَ بِمَا عَصَوا۟ وَّكَانُوا۟ يَعْتَدُونَ</a:t>
            </a:r>
          </a:p>
          <a:p>
            <a:pPr>
              <a:lnSpc>
                <a:spcPct val="100000"/>
              </a:lnSpc>
              <a:defRPr sz="2400">
                <a:solidFill>
                  <a:srgbClr val="3E5E5C"/>
                </a:solidFill>
                <a:latin typeface="Calibri"/>
              </a:defRPr>
            </a:pPr>
            <a:r>
              <a:t>Wherever they are found, abasement is stamped upon them, except for an asylum from Allah and an asylum from the people. They have earned the wrath of Allah, and poverty has been stamped upon them. That, because they would deny the signs of Allah and kill the prophets unjustly. That, because they would disobey and commit transgression.</a:t>
            </a:r>
          </a:p>
        </p:txBody>
      </p:sp>
      <p:sp>
        <p:nvSpPr>
          <p:cNvPr id="3" name="Text Placeholder 2"/>
          <p:cNvSpPr>
            <a:spLocks noGrp="1"/>
          </p:cNvSpPr>
          <p:nvPr>
            <p:ph type="body" sz="quarter" idx="11"/>
          </p:nvPr>
        </p:nvSpPr>
        <p:spPr/>
        <p:txBody>
          <a:bodyPr/>
          <a:lstStyle/>
          <a:p>
            <a:r>
              <a:t>Al-Imran 3:112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لَيْسُوا۟ سَوَآءً ۗ مِّنْ أَهْلِ ٱلْكِتَـٰبِ أُمَّةٌ قَآئِمَةٌ يَتْلُونَ ءَايَـٰتِ ٱللَّهِ ءَانَآءَ ٱلَّيْلِ وَهُمْ يَسْجُدُونَ</a:t>
            </a:r>
          </a:p>
          <a:p>
            <a:pPr>
              <a:lnSpc>
                <a:spcPct val="100000"/>
              </a:lnSpc>
              <a:defRPr sz="2400">
                <a:solidFill>
                  <a:srgbClr val="3E5E5C"/>
                </a:solidFill>
                <a:latin typeface="Calibri"/>
              </a:defRPr>
            </a:pPr>
            <a:r>
              <a:t>Yet they are not all alike. Among the People of the Book is an upright nation; they recite Allah’s signs in the watches of the night and prostrate.</a:t>
            </a:r>
          </a:p>
        </p:txBody>
      </p:sp>
      <p:sp>
        <p:nvSpPr>
          <p:cNvPr id="3" name="Text Placeholder 2"/>
          <p:cNvSpPr>
            <a:spLocks noGrp="1"/>
          </p:cNvSpPr>
          <p:nvPr>
            <p:ph type="body" sz="quarter" idx="11"/>
          </p:nvPr>
        </p:nvSpPr>
        <p:spPr/>
        <p:txBody>
          <a:bodyPr/>
          <a:lstStyle/>
          <a:p>
            <a:r>
              <a:t>Al-Imran 3:113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يُؤْمِنُونَ بِٱللَّهِ وَٱلْيَوْمِ ٱلْـَٔاخِرِ وَيَأْمُرُونَ بِٱلْمَعْرُوفِ وَيَنْهَوْنَ عَنِ ٱلْمُنكَرِ وَيُسَـٰرِعُونَ فِى ٱلْخَيْرَٰتِ وَأُو۟لَـٰٓئِكَ مِنَ ٱلصَّـٰلِحِينَ</a:t>
            </a:r>
          </a:p>
          <a:p>
            <a:pPr>
              <a:lnSpc>
                <a:spcPct val="100000"/>
              </a:lnSpc>
              <a:defRPr sz="2400">
                <a:solidFill>
                  <a:srgbClr val="3E5E5C"/>
                </a:solidFill>
                <a:latin typeface="Calibri"/>
              </a:defRPr>
            </a:pPr>
            <a:r>
              <a:t>They have faith in Allah and the Last Day, and bid what is right and forbid what is wrong, and they are active in [performing] good deeds. Those are among the righteous.</a:t>
            </a:r>
          </a:p>
        </p:txBody>
      </p:sp>
      <p:sp>
        <p:nvSpPr>
          <p:cNvPr id="3" name="Text Placeholder 2"/>
          <p:cNvSpPr>
            <a:spLocks noGrp="1"/>
          </p:cNvSpPr>
          <p:nvPr>
            <p:ph type="body" sz="quarter" idx="11"/>
          </p:nvPr>
        </p:nvSpPr>
        <p:spPr/>
        <p:txBody>
          <a:bodyPr/>
          <a:lstStyle/>
          <a:p>
            <a:r>
              <a:t>Al-Imran 3:114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يَفْعَلُوا۟ مِنْ خَيْرٍ فَلَن يُكْفَرُوهُ ۗ وَٱللَّهُ عَلِيمٌۢ بِٱلْمُتَّقِينَ</a:t>
            </a:r>
          </a:p>
          <a:p>
            <a:pPr>
              <a:lnSpc>
                <a:spcPct val="100000"/>
              </a:lnSpc>
              <a:defRPr sz="2400">
                <a:solidFill>
                  <a:srgbClr val="3E5E5C"/>
                </a:solidFill>
                <a:latin typeface="Calibri"/>
              </a:defRPr>
            </a:pPr>
            <a:r>
              <a:t>Whatever good they do, they will not go unappreciated for it, and Allah knows well the Godwary.</a:t>
            </a:r>
          </a:p>
        </p:txBody>
      </p:sp>
      <p:sp>
        <p:nvSpPr>
          <p:cNvPr id="3" name="Text Placeholder 2"/>
          <p:cNvSpPr>
            <a:spLocks noGrp="1"/>
          </p:cNvSpPr>
          <p:nvPr>
            <p:ph type="body" sz="quarter" idx="11"/>
          </p:nvPr>
        </p:nvSpPr>
        <p:spPr/>
        <p:txBody>
          <a:bodyPr/>
          <a:lstStyle/>
          <a:p>
            <a:r>
              <a:t>Al-Imran 3:115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لَن تُغْنِىَ عَنْهُمْ أَمْوَٰلُهُمْ وَلَآ أَوْلَـٰدُهُم مِّنَ ٱللَّهِ شَيْـًٔا ۖ وَأُو۟لَـٰٓئِكَ أَصْحَـٰبُ ٱلنَّارِ ۚ هُمْ فِيهَا خَـٰلِدُونَ</a:t>
            </a:r>
          </a:p>
          <a:p>
            <a:pPr>
              <a:lnSpc>
                <a:spcPct val="100000"/>
              </a:lnSpc>
              <a:defRPr sz="2400">
                <a:solidFill>
                  <a:srgbClr val="3E5E5C"/>
                </a:solidFill>
                <a:latin typeface="Calibri"/>
              </a:defRPr>
            </a:pPr>
            <a:r>
              <a:t>As for the faithless, neither their wealth nor their children will avail them anything against Allah. They shall be the inmates of the Fire and remain in it [forever].</a:t>
            </a:r>
          </a:p>
        </p:txBody>
      </p:sp>
      <p:sp>
        <p:nvSpPr>
          <p:cNvPr id="3" name="Text Placeholder 2"/>
          <p:cNvSpPr>
            <a:spLocks noGrp="1"/>
          </p:cNvSpPr>
          <p:nvPr>
            <p:ph type="body" sz="quarter" idx="11"/>
          </p:nvPr>
        </p:nvSpPr>
        <p:spPr/>
        <p:txBody>
          <a:bodyPr/>
          <a:lstStyle/>
          <a:p>
            <a:r>
              <a:t>Al-Imran 3:116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إِنَّكَ جَامِعُ ٱلنَّاسِ لِيَوْمٍ لَّا رَيْبَ فِيهِ ۚ إِنَّ ٱللَّهَ لَا يُخْلِفُ ٱلْمِيعَادَ</a:t>
            </a:r>
          </a:p>
          <a:p>
            <a:pPr>
              <a:lnSpc>
                <a:spcPct val="100000"/>
              </a:lnSpc>
              <a:defRPr sz="2400">
                <a:solidFill>
                  <a:srgbClr val="3E5E5C"/>
                </a:solidFill>
                <a:latin typeface="Calibri"/>
              </a:defRPr>
            </a:pPr>
            <a:r>
              <a:t>Our Lord! You will indeed gather mankind on a day in which there is no doubt. Indeed Allah does not break His promise.’</a:t>
            </a:r>
          </a:p>
        </p:txBody>
      </p:sp>
      <p:sp>
        <p:nvSpPr>
          <p:cNvPr id="3" name="Text Placeholder 2"/>
          <p:cNvSpPr>
            <a:spLocks noGrp="1"/>
          </p:cNvSpPr>
          <p:nvPr>
            <p:ph type="body" sz="quarter" idx="11"/>
          </p:nvPr>
        </p:nvSpPr>
        <p:spPr/>
        <p:txBody>
          <a:bodyPr/>
          <a:lstStyle/>
          <a:p>
            <a:r>
              <a:t>Al-Imran 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مَثَلُ مَا يُنفِقُونَ فِى هَـٰذِهِ ٱلْحَيَوٰةِ ٱلدُّنْيَا كَمَثَلِ رِيحٍ فِيهَا صِرٌّ أَصَابَتْ حَرْثَ قَوْمٍ ظَلَمُوٓا۟ أَنفُسَهُمْ فَأَهْلَكَتْهُ ۚ وَمَا ظَلَمَهُمُ ٱللَّهُ وَلَـٰكِنْ أَنفُسَهُمْ يَظْلِمُونَ</a:t>
            </a:r>
          </a:p>
          <a:p>
            <a:pPr>
              <a:lnSpc>
                <a:spcPct val="100000"/>
              </a:lnSpc>
              <a:defRPr sz="2400">
                <a:solidFill>
                  <a:srgbClr val="3E5E5C"/>
                </a:solidFill>
                <a:latin typeface="Calibri"/>
              </a:defRPr>
            </a:pPr>
            <a:r>
              <a:t>The parable of what they spend in the life of this world is that of a cold wind that strikes the tillage of a people who wronged themselves, destroying it. Allah does not wrong them, but they wrong themselves.</a:t>
            </a:r>
          </a:p>
        </p:txBody>
      </p:sp>
      <p:sp>
        <p:nvSpPr>
          <p:cNvPr id="3" name="Text Placeholder 2"/>
          <p:cNvSpPr>
            <a:spLocks noGrp="1"/>
          </p:cNvSpPr>
          <p:nvPr>
            <p:ph type="body" sz="quarter" idx="11"/>
          </p:nvPr>
        </p:nvSpPr>
        <p:spPr/>
        <p:txBody>
          <a:bodyPr/>
          <a:lstStyle/>
          <a:p>
            <a:r>
              <a:t>Al-Imran 3:117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يَـٰٓأَيُّهَا ٱلَّذِينَ ءَامَنُوا۟ لَا تَتَّخِذُوا۟ بِطَانَةً مِّن دُونِكُمْ لَا يَأْلُونَكُمْ خَبَالًا وَدُّوا۟ مَا عَنِتُّمْ قَدْ بَدَتِ ٱلْبَغْضَآءُ مِنْ أَفْوَٰهِهِمْ وَمَا تُخْفِى صُدُورُهُمْ أَكْبَرُ ۚ قَدْ بَيَّنَّا لَكُمُ ٱلْـَٔايَـٰتِ ۖ إِن كُنتُمْ تَعْقِلُونَ</a:t>
            </a:r>
          </a:p>
          <a:p>
            <a:pPr>
              <a:lnSpc>
                <a:spcPct val="100000"/>
              </a:lnSpc>
              <a:defRPr sz="2400">
                <a:solidFill>
                  <a:srgbClr val="3E5E5C"/>
                </a:solidFill>
                <a:latin typeface="Calibri"/>
              </a:defRPr>
            </a:pPr>
            <a:r>
              <a:t>O you who have faith! Do not take your confidants from others than yourselves; they will spare nothing to ruin you. They are eager to see you in distress. Hatred has already shown itself from their mouths, and what their breasts hide [within] is yet worse. We have certainly made the signs clear for you, should you exercise your reason.</a:t>
            </a:r>
          </a:p>
        </p:txBody>
      </p:sp>
      <p:sp>
        <p:nvSpPr>
          <p:cNvPr id="3" name="Text Placeholder 2"/>
          <p:cNvSpPr>
            <a:spLocks noGrp="1"/>
          </p:cNvSpPr>
          <p:nvPr>
            <p:ph type="body" sz="quarter" idx="11"/>
          </p:nvPr>
        </p:nvSpPr>
        <p:spPr/>
        <p:txBody>
          <a:bodyPr/>
          <a:lstStyle/>
          <a:p>
            <a:r>
              <a:t>Al-Imran 3:118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هَـٰٓأَنتُمْ أُو۟لَآءِ تُحِبُّونَهُمْ وَلَا يُحِبُّونَكُمْ وَتُؤْمِنُونَ بِٱلْكِتَـٰبِ كُلِّهِۦ وَإِذَا لَقُوكُمْ قَالُوٓا۟ ءَامَنَّا وَإِذَا خَلَوْا۟ عَضُّوا۟ عَلَيْكُمُ ٱلْأَنَامِلَ مِنَ ٱلْغَيْظِ ۚ قُلْ مُوتُوا۟ بِغَيْظِكُمْ ۗ إِنَّ ٱللَّهَ عَلِيمٌۢ بِذَاتِ ٱلصُّدُورِ</a:t>
            </a:r>
          </a:p>
          <a:p>
            <a:pPr>
              <a:lnSpc>
                <a:spcPct val="100000"/>
              </a:lnSpc>
              <a:defRPr sz="2400">
                <a:solidFill>
                  <a:srgbClr val="3E5E5C"/>
                </a:solidFill>
                <a:latin typeface="Calibri"/>
              </a:defRPr>
            </a:pPr>
            <a:r>
              <a:t>Ah! You are the ones who bear love towards them, while they do not love you, though you believe in all the Books. When they meet you, they say, ‘We believe,’ but when they are alone, they bite their fingertips at you out of rage. Say, ‘Die of your rage!’ Indeed Allah knows well what is in the breasts.</a:t>
            </a:r>
          </a:p>
        </p:txBody>
      </p:sp>
      <p:sp>
        <p:nvSpPr>
          <p:cNvPr id="3" name="Text Placeholder 2"/>
          <p:cNvSpPr>
            <a:spLocks noGrp="1"/>
          </p:cNvSpPr>
          <p:nvPr>
            <p:ph type="body" sz="quarter" idx="11"/>
          </p:nvPr>
        </p:nvSpPr>
        <p:spPr/>
        <p:txBody>
          <a:bodyPr/>
          <a:lstStyle/>
          <a:p>
            <a:r>
              <a:t>Al-Imran 3:119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تَمْسَسْكُمْ حَسَنَةٌ تَسُؤْهُمْ وَإِن تُصِبْكُمْ سَيِّئَةٌ يَفْرَحُوا۟ بِهَا ۖ وَإِن تَصْبِرُوا۟ وَتَتَّقُوا۟ لَا يَضُرُّكُمْ كَيْدُهُمْ شَيْـًٔا ۗ إِنَّ ٱللَّهَ بِمَا يَعْمَلُونَ مُحِيطٌ</a:t>
            </a:r>
          </a:p>
          <a:p>
            <a:pPr>
              <a:lnSpc>
                <a:spcPct val="100000"/>
              </a:lnSpc>
              <a:defRPr sz="2400">
                <a:solidFill>
                  <a:srgbClr val="3E5E5C"/>
                </a:solidFill>
                <a:latin typeface="Calibri"/>
              </a:defRPr>
            </a:pPr>
            <a:r>
              <a:t>If some good should befall you, it upsets them, but if some ill befalls you, they rejoice at it. Yet if you are patient and Godwary, their guile will not harm you in any way. Indeed Allah encompasses what they do.</a:t>
            </a:r>
          </a:p>
        </p:txBody>
      </p:sp>
      <p:sp>
        <p:nvSpPr>
          <p:cNvPr id="3" name="Text Placeholder 2"/>
          <p:cNvSpPr>
            <a:spLocks noGrp="1"/>
          </p:cNvSpPr>
          <p:nvPr>
            <p:ph type="body" sz="quarter" idx="11"/>
          </p:nvPr>
        </p:nvSpPr>
        <p:spPr/>
        <p:txBody>
          <a:bodyPr/>
          <a:lstStyle/>
          <a:p>
            <a:r>
              <a:t>Al-Imran 3:120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غَدَوْتَ مِنْ أَهْلِكَ تُبَوِّئُ ٱلْمُؤْمِنِينَ مَقَـٰعِدَ لِلْقِتَالِ ۗ وَٱللَّهُ سَمِيعٌ عَلِيمٌ</a:t>
            </a:r>
          </a:p>
          <a:p>
            <a:pPr>
              <a:lnSpc>
                <a:spcPct val="100000"/>
              </a:lnSpc>
              <a:defRPr sz="2400">
                <a:solidFill>
                  <a:srgbClr val="3E5E5C"/>
                </a:solidFill>
                <a:latin typeface="Calibri"/>
              </a:defRPr>
            </a:pPr>
            <a:r>
              <a:t>When you left your family at dawn to settle the faithful in their positions for battle —and Allah is all-hearing, all-knowing.</a:t>
            </a:r>
          </a:p>
        </p:txBody>
      </p:sp>
      <p:sp>
        <p:nvSpPr>
          <p:cNvPr id="3" name="Text Placeholder 2"/>
          <p:cNvSpPr>
            <a:spLocks noGrp="1"/>
          </p:cNvSpPr>
          <p:nvPr>
            <p:ph type="body" sz="quarter" idx="11"/>
          </p:nvPr>
        </p:nvSpPr>
        <p:spPr/>
        <p:txBody>
          <a:bodyPr/>
          <a:lstStyle/>
          <a:p>
            <a:r>
              <a:t>Al-Imran 3:121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هَمَّت طَّآئِفَتَانِ مِنكُمْ أَن تَفْشَلَا وَٱللَّهُ وَلِيُّهُمَا ۗ وَعَلَى ٱللَّهِ فَلْيَتَوَكَّلِ ٱلْمُؤْمِنُونَ</a:t>
            </a:r>
          </a:p>
          <a:p>
            <a:pPr>
              <a:lnSpc>
                <a:spcPct val="100000"/>
              </a:lnSpc>
              <a:defRPr sz="2400">
                <a:solidFill>
                  <a:srgbClr val="3E5E5C"/>
                </a:solidFill>
                <a:latin typeface="Calibri"/>
              </a:defRPr>
            </a:pPr>
            <a:r>
              <a:t>When two groups among you were about to lose courage—though Allah is their guardian, and in Allah let all the faithful put their trust.</a:t>
            </a:r>
          </a:p>
        </p:txBody>
      </p:sp>
      <p:sp>
        <p:nvSpPr>
          <p:cNvPr id="3" name="Text Placeholder 2"/>
          <p:cNvSpPr>
            <a:spLocks noGrp="1"/>
          </p:cNvSpPr>
          <p:nvPr>
            <p:ph type="body" sz="quarter" idx="11"/>
          </p:nvPr>
        </p:nvSpPr>
        <p:spPr/>
        <p:txBody>
          <a:bodyPr/>
          <a:lstStyle/>
          <a:p>
            <a:r>
              <a:t>Al-Imran 3:122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نَصَرَكُمُ ٱللَّهُ بِبَدْرٍ وَأَنتُمْ أَذِلَّةٌ ۖ فَٱتَّقُوا۟ ٱللَّهَ لَعَلَّكُمْ تَشْكُرُونَ</a:t>
            </a:r>
          </a:p>
          <a:p>
            <a:pPr>
              <a:lnSpc>
                <a:spcPct val="100000"/>
              </a:lnSpc>
              <a:defRPr sz="2400">
                <a:solidFill>
                  <a:srgbClr val="3E5E5C"/>
                </a:solidFill>
                <a:latin typeface="Calibri"/>
              </a:defRPr>
            </a:pPr>
            <a:r>
              <a:t>Certainly Allah helped you at Badr, when you were weak [in the enemy’s eyes]. So be wary of Allah so that you may give thanks.</a:t>
            </a:r>
          </a:p>
        </p:txBody>
      </p:sp>
      <p:sp>
        <p:nvSpPr>
          <p:cNvPr id="3" name="Text Placeholder 2"/>
          <p:cNvSpPr>
            <a:spLocks noGrp="1"/>
          </p:cNvSpPr>
          <p:nvPr>
            <p:ph type="body" sz="quarter" idx="11"/>
          </p:nvPr>
        </p:nvSpPr>
        <p:spPr/>
        <p:txBody>
          <a:bodyPr/>
          <a:lstStyle/>
          <a:p>
            <a:r>
              <a:t>Al-Imran 3:123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تَقُولُ لِلْمُؤْمِنِينَ أَلَن يَكْفِيَكُمْ أَن يُمِدَّكُمْ رَبُّكُم بِثَلَـٰثَةِ ءَالَـٰفٍ مِّنَ ٱلْمَلَـٰٓئِكَةِ مُنزَلِينَ</a:t>
            </a:r>
          </a:p>
          <a:p>
            <a:pPr>
              <a:lnSpc>
                <a:spcPct val="100000"/>
              </a:lnSpc>
              <a:defRPr sz="2400">
                <a:solidFill>
                  <a:srgbClr val="3E5E5C"/>
                </a:solidFill>
                <a:latin typeface="Calibri"/>
              </a:defRPr>
            </a:pPr>
            <a:r>
              <a:t>When you were saying to the faithful, ‘Is it not enough for you that your Lord should aid you with three thousand angels sent down?’</a:t>
            </a:r>
          </a:p>
        </p:txBody>
      </p:sp>
      <p:sp>
        <p:nvSpPr>
          <p:cNvPr id="3" name="Text Placeholder 2"/>
          <p:cNvSpPr>
            <a:spLocks noGrp="1"/>
          </p:cNvSpPr>
          <p:nvPr>
            <p:ph type="body" sz="quarter" idx="11"/>
          </p:nvPr>
        </p:nvSpPr>
        <p:spPr/>
        <p:txBody>
          <a:bodyPr/>
          <a:lstStyle/>
          <a:p>
            <a:r>
              <a:t>Al-Imran 3:124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بَلَىٰٓ ۚ إِن تَصْبِرُوا۟ وَتَتَّقُوا۟ وَيَأْتُوكُم مِّن فَوْرِهِمْ هَـٰذَا يُمْدِدْكُمْ رَبُّكُم بِخَمْسَةِ ءَالَـٰفٍ مِّنَ ٱلْمَلَـٰٓئِكَةِ مُسَوِّمِينَ</a:t>
            </a:r>
          </a:p>
          <a:p>
            <a:pPr>
              <a:lnSpc>
                <a:spcPct val="100000"/>
              </a:lnSpc>
              <a:defRPr sz="2400">
                <a:solidFill>
                  <a:srgbClr val="3E5E5C"/>
                </a:solidFill>
                <a:latin typeface="Calibri"/>
              </a:defRPr>
            </a:pPr>
            <a:r>
              <a:t>Yes, if you are steadfast and Godwary, and should they come at you suddenly, your Lord will aid you with five thousand angels sent in [to the scene of battle].</a:t>
            </a:r>
          </a:p>
        </p:txBody>
      </p:sp>
      <p:sp>
        <p:nvSpPr>
          <p:cNvPr id="3" name="Text Placeholder 2"/>
          <p:cNvSpPr>
            <a:spLocks noGrp="1"/>
          </p:cNvSpPr>
          <p:nvPr>
            <p:ph type="body" sz="quarter" idx="11"/>
          </p:nvPr>
        </p:nvSpPr>
        <p:spPr/>
        <p:txBody>
          <a:bodyPr/>
          <a:lstStyle/>
          <a:p>
            <a:r>
              <a:t>Al-Imran 3:125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جَعَلَهُ ٱللَّهُ إِلَّا بُشْرَىٰ لَكُمْ وَلِتَطْمَئِنَّ قُلُوبُكُم بِهِۦ ۗ وَمَا ٱلنَّصْرُ إِلَّا مِنْ عِندِ ٱللَّهِ ٱلْعَزِيزِ ٱلْحَكِيمِ</a:t>
            </a:r>
          </a:p>
          <a:p>
            <a:pPr>
              <a:lnSpc>
                <a:spcPct val="100000"/>
              </a:lnSpc>
              <a:defRPr sz="2400">
                <a:solidFill>
                  <a:srgbClr val="3E5E5C"/>
                </a:solidFill>
                <a:latin typeface="Calibri"/>
              </a:defRPr>
            </a:pPr>
            <a:r>
              <a:t>Allah did not appoint it but as a good news for you and to reassure with it your hearts; and victory comes only from Allah, the All-mighty, the All-wise,</a:t>
            </a:r>
          </a:p>
        </p:txBody>
      </p:sp>
      <p:sp>
        <p:nvSpPr>
          <p:cNvPr id="3" name="Text Placeholder 2"/>
          <p:cNvSpPr>
            <a:spLocks noGrp="1"/>
          </p:cNvSpPr>
          <p:nvPr>
            <p:ph type="body" sz="quarter" idx="11"/>
          </p:nvPr>
        </p:nvSpPr>
        <p:spPr/>
        <p:txBody>
          <a:bodyPr/>
          <a:lstStyle/>
          <a:p>
            <a:r>
              <a:t>Al-Imran 3:126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لَن تُغْنِىَ عَنْهُمْ أَمْوَٰلُهُمْ وَلَآ أَوْلَـٰدُهُم مِّنَ ٱللَّهِ شَيْـًٔا ۖ وَأُو۟لَـٰٓئِكَ هُمْ وَقُودُ ٱلنَّارِ</a:t>
            </a:r>
          </a:p>
          <a:p>
            <a:pPr>
              <a:lnSpc>
                <a:spcPct val="100000"/>
              </a:lnSpc>
              <a:defRPr sz="2400">
                <a:solidFill>
                  <a:srgbClr val="3E5E5C"/>
                </a:solidFill>
                <a:latin typeface="Calibri"/>
              </a:defRPr>
            </a:pPr>
            <a:r>
              <a:t>As for the faithless, neither their wealth nor their children shall avail them anything against Allah; it is they who will be fuel for the Fire;</a:t>
            </a:r>
          </a:p>
        </p:txBody>
      </p:sp>
      <p:sp>
        <p:nvSpPr>
          <p:cNvPr id="3" name="Text Placeholder 2"/>
          <p:cNvSpPr>
            <a:spLocks noGrp="1"/>
          </p:cNvSpPr>
          <p:nvPr>
            <p:ph type="body" sz="quarter" idx="11"/>
          </p:nvPr>
        </p:nvSpPr>
        <p:spPr/>
        <p:txBody>
          <a:bodyPr/>
          <a:lstStyle/>
          <a:p>
            <a:r>
              <a:t>Al-Imran 3:10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لِيَقْطَعَ طَرَفًا مِّنَ ٱلَّذِينَ كَفَرُوٓا۟ أَوْ يَكْبِتَهُمْ فَيَنقَلِبُوا۟ خَآئِبِينَ</a:t>
            </a:r>
          </a:p>
          <a:p>
            <a:pPr>
              <a:lnSpc>
                <a:spcPct val="100000"/>
              </a:lnSpc>
              <a:defRPr sz="2400">
                <a:solidFill>
                  <a:srgbClr val="3E5E5C"/>
                </a:solidFill>
                <a:latin typeface="Calibri"/>
              </a:defRPr>
            </a:pPr>
            <a:r>
              <a:t>that He may cut down a section of the faithless, or subdue them, so that they retreat disappointed.</a:t>
            </a:r>
          </a:p>
        </p:txBody>
      </p:sp>
      <p:sp>
        <p:nvSpPr>
          <p:cNvPr id="3" name="Text Placeholder 2"/>
          <p:cNvSpPr>
            <a:spLocks noGrp="1"/>
          </p:cNvSpPr>
          <p:nvPr>
            <p:ph type="body" sz="quarter" idx="11"/>
          </p:nvPr>
        </p:nvSpPr>
        <p:spPr/>
        <p:txBody>
          <a:bodyPr/>
          <a:lstStyle/>
          <a:p>
            <a:r>
              <a:t>Al-Imran 3:127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لَيْسَ لَكَ مِنَ ٱلْأَمْرِ شَىْءٌ أَوْ يَتُوبَ عَلَيْهِمْ أَوْ يُعَذِّبَهُمْ فَإِنَّهُمْ ظَـٰلِمُونَ</a:t>
            </a:r>
          </a:p>
          <a:p>
            <a:pPr>
              <a:lnSpc>
                <a:spcPct val="100000"/>
              </a:lnSpc>
              <a:defRPr sz="2400">
                <a:solidFill>
                  <a:srgbClr val="3E5E5C"/>
                </a:solidFill>
                <a:latin typeface="Calibri"/>
              </a:defRPr>
            </a:pPr>
            <a:r>
              <a:t>You have no hand in the matter, whether He accepts their repentance or punishes them, for they are indeed wrongdoers.</a:t>
            </a:r>
          </a:p>
        </p:txBody>
      </p:sp>
      <p:sp>
        <p:nvSpPr>
          <p:cNvPr id="3" name="Text Placeholder 2"/>
          <p:cNvSpPr>
            <a:spLocks noGrp="1"/>
          </p:cNvSpPr>
          <p:nvPr>
            <p:ph type="body" sz="quarter" idx="11"/>
          </p:nvPr>
        </p:nvSpPr>
        <p:spPr/>
        <p:txBody>
          <a:bodyPr/>
          <a:lstStyle/>
          <a:p>
            <a:r>
              <a:t>Al-Imran 3:128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مَا فِى ٱلسَّمَـٰوَٰتِ وَمَا فِى ٱلْأَرْضِ ۚ يَغْفِرُ لِمَن يَشَآءُ وَيُعَذِّبُ مَن يَشَآءُ ۚ وَٱللَّهُ غَفُورٌ رَّحِيمٌ</a:t>
            </a:r>
          </a:p>
          <a:p>
            <a:pPr>
              <a:lnSpc>
                <a:spcPct val="100000"/>
              </a:lnSpc>
              <a:defRPr sz="2400">
                <a:solidFill>
                  <a:srgbClr val="3E5E5C"/>
                </a:solidFill>
                <a:latin typeface="Calibri"/>
              </a:defRPr>
            </a:pPr>
            <a:r>
              <a:t>To Allah belongs whatever there is in the heavens and the earth: He forgives whomever He wishes and punishes whomever He wishes, and Allah is all-forgiving, all-merciful.</a:t>
            </a:r>
          </a:p>
        </p:txBody>
      </p:sp>
      <p:sp>
        <p:nvSpPr>
          <p:cNvPr id="3" name="Text Placeholder 2"/>
          <p:cNvSpPr>
            <a:spLocks noGrp="1"/>
          </p:cNvSpPr>
          <p:nvPr>
            <p:ph type="body" sz="quarter" idx="11"/>
          </p:nvPr>
        </p:nvSpPr>
        <p:spPr/>
        <p:txBody>
          <a:bodyPr/>
          <a:lstStyle/>
          <a:p>
            <a:r>
              <a:t>Al-Imran 3:129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تَأْكُلُوا۟ ٱلرِّبَوٰٓا۟ أَضْعَـٰفًا مُّضَـٰعَفَةً ۖ وَٱتَّقُوا۟ ٱللَّهَ لَعَلَّكُمْ تُفْلِحُونَ</a:t>
            </a:r>
          </a:p>
          <a:p>
            <a:pPr>
              <a:lnSpc>
                <a:spcPct val="100000"/>
              </a:lnSpc>
              <a:defRPr sz="2400">
                <a:solidFill>
                  <a:srgbClr val="3E5E5C"/>
                </a:solidFill>
                <a:latin typeface="Calibri"/>
              </a:defRPr>
            </a:pPr>
            <a:r>
              <a:t>O you who have faith! Do not exact usury, twofold and severalfold, and be wary of Allah so that you may be felicitous.</a:t>
            </a:r>
          </a:p>
        </p:txBody>
      </p:sp>
      <p:sp>
        <p:nvSpPr>
          <p:cNvPr id="3" name="Text Placeholder 2"/>
          <p:cNvSpPr>
            <a:spLocks noGrp="1"/>
          </p:cNvSpPr>
          <p:nvPr>
            <p:ph type="body" sz="quarter" idx="11"/>
          </p:nvPr>
        </p:nvSpPr>
        <p:spPr/>
        <p:txBody>
          <a:bodyPr/>
          <a:lstStyle/>
          <a:p>
            <a:r>
              <a:t>Al-Imran 3:130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وَٱتَّقُوا۟ ٱلنَّارَ ٱلَّتِىٓ أُعِدَّتْ لِلْكَـٰفِرِينَ</a:t>
            </a:r>
          </a:p>
          <a:p>
            <a:pPr>
              <a:lnSpc>
                <a:spcPct val="100000"/>
              </a:lnSpc>
              <a:defRPr sz="2400">
                <a:solidFill>
                  <a:srgbClr val="3E5E5C"/>
                </a:solidFill>
                <a:latin typeface="Calibri"/>
              </a:defRPr>
            </a:pPr>
            <a:r>
              <a:t>Beware of the Fire, which has been prepared for the faithless,</a:t>
            </a:r>
          </a:p>
        </p:txBody>
      </p:sp>
      <p:sp>
        <p:nvSpPr>
          <p:cNvPr id="3" name="Text Placeholder 2"/>
          <p:cNvSpPr>
            <a:spLocks noGrp="1"/>
          </p:cNvSpPr>
          <p:nvPr>
            <p:ph type="body" sz="quarter" idx="11"/>
          </p:nvPr>
        </p:nvSpPr>
        <p:spPr/>
        <p:txBody>
          <a:bodyPr/>
          <a:lstStyle/>
          <a:p>
            <a:r>
              <a:t>Al-Imran 3:131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وَأَطِيعُوا۟ ٱللَّهَ وَٱلرَّسُولَ لَعَلَّكُمْ تُرْحَمُونَ</a:t>
            </a:r>
          </a:p>
          <a:p>
            <a:pPr>
              <a:lnSpc>
                <a:spcPct val="100000"/>
              </a:lnSpc>
              <a:defRPr sz="2400">
                <a:solidFill>
                  <a:srgbClr val="3E5E5C"/>
                </a:solidFill>
                <a:latin typeface="Calibri"/>
              </a:defRPr>
            </a:pPr>
            <a:r>
              <a:t>and obey Allah and the Apostle so that you may be granted [His] mercy.</a:t>
            </a:r>
          </a:p>
        </p:txBody>
      </p:sp>
      <p:sp>
        <p:nvSpPr>
          <p:cNvPr id="3" name="Text Placeholder 2"/>
          <p:cNvSpPr>
            <a:spLocks noGrp="1"/>
          </p:cNvSpPr>
          <p:nvPr>
            <p:ph type="body" sz="quarter" idx="11"/>
          </p:nvPr>
        </p:nvSpPr>
        <p:spPr/>
        <p:txBody>
          <a:bodyPr/>
          <a:lstStyle/>
          <a:p>
            <a:r>
              <a:t>Al-Imran 3:132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وَسَارِعُوٓا۟ إِلَىٰ مَغْفِرَةٍ مِّن رَّبِّكُمْ وَجَنَّةٍ عَرْضُهَا ٱلسَّمَـٰوَٰتُ وَٱلْأَرْضُ أُعِدَّتْ لِلْمُتَّقِينَ</a:t>
            </a:r>
          </a:p>
          <a:p>
            <a:pPr>
              <a:lnSpc>
                <a:spcPct val="100000"/>
              </a:lnSpc>
              <a:defRPr sz="2400">
                <a:solidFill>
                  <a:srgbClr val="3E5E5C"/>
                </a:solidFill>
                <a:latin typeface="Calibri"/>
              </a:defRPr>
            </a:pPr>
            <a:r>
              <a:t>Hasten towards your Lord’s forgiveness and a paradise as vast as the heavens and the earth, prepared for the Godwary</a:t>
            </a:r>
          </a:p>
        </p:txBody>
      </p:sp>
      <p:sp>
        <p:nvSpPr>
          <p:cNvPr id="3" name="Text Placeholder 2"/>
          <p:cNvSpPr>
            <a:spLocks noGrp="1"/>
          </p:cNvSpPr>
          <p:nvPr>
            <p:ph type="body" sz="quarter" idx="11"/>
          </p:nvPr>
        </p:nvSpPr>
        <p:spPr/>
        <p:txBody>
          <a:bodyPr/>
          <a:lstStyle/>
          <a:p>
            <a:r>
              <a:t>Al-Imran 3:133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يُنفِقُونَ فِى ٱلسَّرَّآءِ وَٱلضَّرَّآءِ وَٱلْكَـٰظِمِينَ ٱلْغَيْظَ وَٱلْعَافِينَ عَنِ ٱلنَّاسِ ۗ وَٱللَّهُ يُحِبُّ ٱلْمُحْسِنِينَ</a:t>
            </a:r>
          </a:p>
          <a:p>
            <a:pPr>
              <a:lnSpc>
                <a:spcPct val="100000"/>
              </a:lnSpc>
              <a:defRPr sz="2400">
                <a:solidFill>
                  <a:srgbClr val="3E5E5C"/>
                </a:solidFill>
                <a:latin typeface="Calibri"/>
              </a:defRPr>
            </a:pPr>
            <a:r>
              <a:t>—those who spend in ease and adversity, and suppress their anger, and excuse [the faults of] the people, and Allah loves the virtuous;</a:t>
            </a:r>
          </a:p>
        </p:txBody>
      </p:sp>
      <p:sp>
        <p:nvSpPr>
          <p:cNvPr id="3" name="Text Placeholder 2"/>
          <p:cNvSpPr>
            <a:spLocks noGrp="1"/>
          </p:cNvSpPr>
          <p:nvPr>
            <p:ph type="body" sz="quarter" idx="11"/>
          </p:nvPr>
        </p:nvSpPr>
        <p:spPr/>
        <p:txBody>
          <a:bodyPr/>
          <a:lstStyle/>
          <a:p>
            <a:r>
              <a:t>Al-Imran 3:134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وَٱلَّذِينَ إِذَا فَعَلُوا۟ فَـٰحِشَةً أَوْ ظَلَمُوٓا۟ أَنفُسَهُمْ ذَكَرُوا۟ ٱللَّهَ فَٱسْتَغْفَرُوا۟ لِذُنُوبِهِمْ وَمَن يَغْفِرُ ٱلذُّنُوبَ إِلَّا ٱللَّهُ وَلَمْ يُصِرُّوا۟ عَلَىٰ مَا فَعَلُوا۟ وَهُمْ يَعْلَمُونَ</a:t>
            </a:r>
          </a:p>
          <a:p>
            <a:pPr>
              <a:lnSpc>
                <a:spcPct val="100000"/>
              </a:lnSpc>
              <a:defRPr sz="2400">
                <a:solidFill>
                  <a:srgbClr val="3E5E5C"/>
                </a:solidFill>
                <a:latin typeface="Calibri"/>
              </a:defRPr>
            </a:pPr>
            <a:r>
              <a:t>and those who, when they commit an indecent act or wrong themselves, remember Allah, and plead [to Allah seeking His] forgiveness for their sins—and who forgives sins except Allah?—and who knowingly do not persist in what [sins] they have committed.</a:t>
            </a:r>
          </a:p>
        </p:txBody>
      </p:sp>
      <p:sp>
        <p:nvSpPr>
          <p:cNvPr id="3" name="Text Placeholder 2"/>
          <p:cNvSpPr>
            <a:spLocks noGrp="1"/>
          </p:cNvSpPr>
          <p:nvPr>
            <p:ph type="body" sz="quarter" idx="11"/>
          </p:nvPr>
        </p:nvSpPr>
        <p:spPr/>
        <p:txBody>
          <a:bodyPr/>
          <a:lstStyle/>
          <a:p>
            <a:r>
              <a:t>Al-Imran 3:135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جَزَآؤُهُم مَّغْفِرَةٌ مِّن رَّبِّهِمْ وَجَنَّـٰتٌ تَجْرِى مِن تَحْتِهَا ٱلْأَنْهَـٰرُ خَـٰلِدِينَ فِيهَا ۚ وَنِعْمَ أَجْرُ ٱلْعَـٰمِلِينَ</a:t>
            </a:r>
          </a:p>
          <a:p>
            <a:pPr>
              <a:lnSpc>
                <a:spcPct val="100000"/>
              </a:lnSpc>
              <a:defRPr sz="2400">
                <a:solidFill>
                  <a:srgbClr val="3E5E5C"/>
                </a:solidFill>
                <a:latin typeface="Calibri"/>
              </a:defRPr>
            </a:pPr>
            <a:r>
              <a:t>Their reward is forgiveness from their Lord, and gardens with streams running in them, to remain in them [forever]. How excellent is the reward of the workers!</a:t>
            </a:r>
          </a:p>
        </p:txBody>
      </p:sp>
      <p:sp>
        <p:nvSpPr>
          <p:cNvPr id="3" name="Text Placeholder 2"/>
          <p:cNvSpPr>
            <a:spLocks noGrp="1"/>
          </p:cNvSpPr>
          <p:nvPr>
            <p:ph type="body" sz="quarter" idx="11"/>
          </p:nvPr>
        </p:nvSpPr>
        <p:spPr/>
        <p:txBody>
          <a:bodyPr/>
          <a:lstStyle/>
          <a:p>
            <a:r>
              <a:t>Al-Imran 3:136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كَدَأْبِ ءَالِ فِرْعَوْنَ وَٱلَّذِينَ مِن قَبْلِهِمْ ۚ كَذَّبُوا۟ بِـَٔايَـٰتِنَا فَأَخَذَهُمُ ٱللَّهُ بِذُنُوبِهِمْ ۗ وَٱللَّهُ شَدِيدُ ٱلْعِقَابِ</a:t>
            </a:r>
          </a:p>
          <a:p>
            <a:pPr>
              <a:lnSpc>
                <a:spcPct val="100000"/>
              </a:lnSpc>
              <a:defRPr sz="2400">
                <a:solidFill>
                  <a:srgbClr val="3E5E5C"/>
                </a:solidFill>
                <a:latin typeface="Calibri"/>
              </a:defRPr>
            </a:pPr>
            <a:r>
              <a:t>as in the case of Pharaoh’s clan and those who were before them, who denied Our signs. So Allah seized them for their sins, and Allah is severe in retribution.</a:t>
            </a:r>
          </a:p>
        </p:txBody>
      </p:sp>
      <p:sp>
        <p:nvSpPr>
          <p:cNvPr id="3" name="Text Placeholder 2"/>
          <p:cNvSpPr>
            <a:spLocks noGrp="1"/>
          </p:cNvSpPr>
          <p:nvPr>
            <p:ph type="body" sz="quarter" idx="11"/>
          </p:nvPr>
        </p:nvSpPr>
        <p:spPr/>
        <p:txBody>
          <a:bodyPr/>
          <a:lstStyle/>
          <a:p>
            <a:r>
              <a:t>Al-Imran 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خَلَتْ مِن قَبْلِكُمْ سُنَنٌ فَسِيرُوا۟ فِى ٱلْأَرْضِ فَٱنظُرُوا۟ كَيْفَ كَانَ عَـٰقِبَةُ ٱلْمُكَذِّبِينَ</a:t>
            </a:r>
          </a:p>
          <a:p>
            <a:pPr>
              <a:lnSpc>
                <a:spcPct val="100000"/>
              </a:lnSpc>
              <a:defRPr sz="2400">
                <a:solidFill>
                  <a:srgbClr val="3E5E5C"/>
                </a:solidFill>
                <a:latin typeface="Calibri"/>
              </a:defRPr>
            </a:pPr>
            <a:r>
              <a:t>Certain [Divine] precedents have passed before you. So travel through the land and observe how was the fate of the deniers.</a:t>
            </a:r>
          </a:p>
        </p:txBody>
      </p:sp>
      <p:sp>
        <p:nvSpPr>
          <p:cNvPr id="3" name="Text Placeholder 2"/>
          <p:cNvSpPr>
            <a:spLocks noGrp="1"/>
          </p:cNvSpPr>
          <p:nvPr>
            <p:ph type="body" sz="quarter" idx="11"/>
          </p:nvPr>
        </p:nvSpPr>
        <p:spPr/>
        <p:txBody>
          <a:bodyPr/>
          <a:lstStyle/>
          <a:p>
            <a:r>
              <a:t>Al-Imran 3:137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بَيَانٌ لِّلنَّاسِ وَهُدًى وَمَوْعِظَةٌ لِّلْمُتَّقِينَ</a:t>
            </a:r>
          </a:p>
          <a:p>
            <a:pPr>
              <a:lnSpc>
                <a:spcPct val="100000"/>
              </a:lnSpc>
              <a:defRPr sz="2400">
                <a:solidFill>
                  <a:srgbClr val="3E5E5C"/>
                </a:solidFill>
                <a:latin typeface="Calibri"/>
              </a:defRPr>
            </a:pPr>
            <a:r>
              <a:t>This is an explanation for mankind, and a guidance and advice for the Godwary.</a:t>
            </a:r>
          </a:p>
        </p:txBody>
      </p:sp>
      <p:sp>
        <p:nvSpPr>
          <p:cNvPr id="3" name="Text Placeholder 2"/>
          <p:cNvSpPr>
            <a:spLocks noGrp="1"/>
          </p:cNvSpPr>
          <p:nvPr>
            <p:ph type="body" sz="quarter" idx="11"/>
          </p:nvPr>
        </p:nvSpPr>
        <p:spPr/>
        <p:txBody>
          <a:bodyPr/>
          <a:lstStyle/>
          <a:p>
            <a:r>
              <a:t>Al-Imran 3:138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تَهِنُوا۟ وَلَا تَحْزَنُوا۟ وَأَنتُمُ ٱلْأَعْلَوْنَ إِن كُنتُم مُّؤْمِنِينَ</a:t>
            </a:r>
          </a:p>
          <a:p>
            <a:pPr>
              <a:lnSpc>
                <a:spcPct val="100000"/>
              </a:lnSpc>
              <a:defRPr sz="2400">
                <a:solidFill>
                  <a:srgbClr val="3E5E5C"/>
                </a:solidFill>
                <a:latin typeface="Calibri"/>
              </a:defRPr>
            </a:pPr>
            <a:r>
              <a:t>Do not weaken or grieve: you shall have the upper hand, should you be faithful.</a:t>
            </a:r>
          </a:p>
        </p:txBody>
      </p:sp>
      <p:sp>
        <p:nvSpPr>
          <p:cNvPr id="3" name="Text Placeholder 2"/>
          <p:cNvSpPr>
            <a:spLocks noGrp="1"/>
          </p:cNvSpPr>
          <p:nvPr>
            <p:ph type="body" sz="quarter" idx="11"/>
          </p:nvPr>
        </p:nvSpPr>
        <p:spPr/>
        <p:txBody>
          <a:bodyPr/>
          <a:lstStyle/>
          <a:p>
            <a:r>
              <a:t>Al-Imran 3:139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يَمْسَسْكُمْ قَرْحٌ فَقَدْ مَسَّ ٱلْقَوْمَ قَرْحٌ مِّثْلُهُۥ ۚ وَتِلْكَ ٱلْأَيَّامُ نُدَاوِلُهَا بَيْنَ ٱلنَّاسِ وَلِيَعْلَمَ ٱللَّهُ ٱلَّذِينَ ءَامَنُوا۟ وَيَتَّخِذَ مِنكُمْ شُهَدَآءَ ۗ وَٱللَّهُ لَا يُحِبُّ ٱلظَّـٰلِمِينَ</a:t>
            </a:r>
          </a:p>
          <a:p>
            <a:pPr>
              <a:lnSpc>
                <a:spcPct val="100000"/>
              </a:lnSpc>
              <a:defRPr sz="2400">
                <a:solidFill>
                  <a:srgbClr val="3E5E5C"/>
                </a:solidFill>
                <a:latin typeface="Calibri"/>
              </a:defRPr>
            </a:pPr>
            <a:r>
              <a:t>If wounds afflict you, like wounds have already afflicted those people; and We make such vicissitudes rotate among mankind, so that Allah may ascertain those who have faith, and that He may take martyrs from among you, and Allah does not like the wrongdoers.</a:t>
            </a:r>
          </a:p>
        </p:txBody>
      </p:sp>
      <p:sp>
        <p:nvSpPr>
          <p:cNvPr id="3" name="Text Placeholder 2"/>
          <p:cNvSpPr>
            <a:spLocks noGrp="1"/>
          </p:cNvSpPr>
          <p:nvPr>
            <p:ph type="body" sz="quarter" idx="11"/>
          </p:nvPr>
        </p:nvSpPr>
        <p:spPr/>
        <p:txBody>
          <a:bodyPr/>
          <a:lstStyle/>
          <a:p>
            <a:r>
              <a:t>Al-Imran 3:140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وَلِيُمَحِّصَ ٱللَّهُ ٱلَّذِينَ ءَامَنُوا۟ وَيَمْحَقَ ٱلْكَـٰفِرِينَ</a:t>
            </a:r>
          </a:p>
          <a:p>
            <a:pPr>
              <a:lnSpc>
                <a:spcPct val="100000"/>
              </a:lnSpc>
              <a:defRPr sz="2400">
                <a:solidFill>
                  <a:srgbClr val="3E5E5C"/>
                </a:solidFill>
                <a:latin typeface="Calibri"/>
              </a:defRPr>
            </a:pPr>
            <a:r>
              <a:t>And so that Allah may purge [the hearts of] those who have faith and that He may wipe out the faithless.</a:t>
            </a:r>
          </a:p>
        </p:txBody>
      </p:sp>
      <p:sp>
        <p:nvSpPr>
          <p:cNvPr id="3" name="Text Placeholder 2"/>
          <p:cNvSpPr>
            <a:spLocks noGrp="1"/>
          </p:cNvSpPr>
          <p:nvPr>
            <p:ph type="body" sz="quarter" idx="11"/>
          </p:nvPr>
        </p:nvSpPr>
        <p:spPr/>
        <p:txBody>
          <a:bodyPr/>
          <a:lstStyle/>
          <a:p>
            <a:r>
              <a:t>Al-Imran 3:141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حَسِبْتُمْ أَن تَدْخُلُوا۟ ٱلْجَنَّةَ وَلَمَّا يَعْلَمِ ٱللَّهُ ٱلَّذِينَ جَـٰهَدُوا۟ مِنكُمْ وَيَعْلَمَ ٱلصَّـٰبِرِينَ</a:t>
            </a:r>
          </a:p>
          <a:p>
            <a:pPr>
              <a:lnSpc>
                <a:spcPct val="100000"/>
              </a:lnSpc>
              <a:defRPr sz="2400">
                <a:solidFill>
                  <a:srgbClr val="3E5E5C"/>
                </a:solidFill>
                <a:latin typeface="Calibri"/>
              </a:defRPr>
            </a:pPr>
            <a:r>
              <a:t>Do you suppose that you would enter paradise, while Allah has not yet ascertained those of you who have waged jihad and He has not ascertained the steadfast?</a:t>
            </a:r>
          </a:p>
        </p:txBody>
      </p:sp>
      <p:sp>
        <p:nvSpPr>
          <p:cNvPr id="3" name="Text Placeholder 2"/>
          <p:cNvSpPr>
            <a:spLocks noGrp="1"/>
          </p:cNvSpPr>
          <p:nvPr>
            <p:ph type="body" sz="quarter" idx="11"/>
          </p:nvPr>
        </p:nvSpPr>
        <p:spPr/>
        <p:txBody>
          <a:bodyPr/>
          <a:lstStyle/>
          <a:p>
            <a:r>
              <a:t>Al-Imran 3:142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كُنتُمْ تَمَنَّوْنَ ٱلْمَوْتَ مِن قَبْلِ أَن تَلْقَوْهُ فَقَدْ رَأَيْتُمُوهُ وَأَنتُمْ تَنظُرُونَ</a:t>
            </a:r>
          </a:p>
          <a:p>
            <a:pPr>
              <a:lnSpc>
                <a:spcPct val="100000"/>
              </a:lnSpc>
              <a:defRPr sz="2400">
                <a:solidFill>
                  <a:srgbClr val="3E5E5C"/>
                </a:solidFill>
                <a:latin typeface="Calibri"/>
              </a:defRPr>
            </a:pPr>
            <a:r>
              <a:t>Certainly you were longing for death before you had encountered it. Then certainly, you saw it, as you were looking on.</a:t>
            </a:r>
          </a:p>
        </p:txBody>
      </p:sp>
      <p:sp>
        <p:nvSpPr>
          <p:cNvPr id="3" name="Text Placeholder 2"/>
          <p:cNvSpPr>
            <a:spLocks noGrp="1"/>
          </p:cNvSpPr>
          <p:nvPr>
            <p:ph type="body" sz="quarter" idx="11"/>
          </p:nvPr>
        </p:nvSpPr>
        <p:spPr/>
        <p:txBody>
          <a:bodyPr/>
          <a:lstStyle/>
          <a:p>
            <a:r>
              <a:t>Al-Imran 3:143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وَمَا مُحَمَّدٌ إِلَّا رَسُولٌ قَدْ خَلَتْ مِن قَبْلِهِ ٱلرُّسُلُ ۚ أَفَإِي۟ن مَّاتَ أَوْ قُتِلَ ٱنقَلَبْتُمْ عَلَىٰٓ أَعْقَـٰبِكُمْ ۚ وَمَن يَنقَلِبْ عَلَىٰ عَقِبَيْهِ فَلَن يَضُرَّ ٱللَّهَ شَيْـًٔا ۗ وَسَيَجْزِى ٱللَّهُ ٱلشَّـٰكِرِينَ</a:t>
            </a:r>
          </a:p>
          <a:p>
            <a:pPr>
              <a:lnSpc>
                <a:spcPct val="100000"/>
              </a:lnSpc>
              <a:defRPr sz="2400">
                <a:solidFill>
                  <a:srgbClr val="3E5E5C"/>
                </a:solidFill>
                <a:latin typeface="Calibri"/>
              </a:defRPr>
            </a:pPr>
            <a:r>
              <a:t>Muhammad is but an apostle; [other] apostles have passed before him. If he dies or is slain, will you turn back on your heels? Anyone who turns back on his heels, will not harm Allah in the least, and soon Allah will reward the grateful.</a:t>
            </a:r>
          </a:p>
        </p:txBody>
      </p:sp>
      <p:sp>
        <p:nvSpPr>
          <p:cNvPr id="3" name="Text Placeholder 2"/>
          <p:cNvSpPr>
            <a:spLocks noGrp="1"/>
          </p:cNvSpPr>
          <p:nvPr>
            <p:ph type="body" sz="quarter" idx="11"/>
          </p:nvPr>
        </p:nvSpPr>
        <p:spPr/>
        <p:txBody>
          <a:bodyPr/>
          <a:lstStyle/>
          <a:p>
            <a:r>
              <a:t>Al-Imran 3:144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وَمَا كَانَ لِنَفْسٍ أَن تَمُوتَ إِلَّا بِإِذْنِ ٱللَّهِ كِتَـٰبًا مُّؤَجَّلًا ۗ وَمَن يُرِدْ ثَوَابَ ٱلدُّنْيَا نُؤْتِهِۦ مِنْهَا وَمَن يُرِدْ ثَوَابَ ٱلْـَٔاخِرَةِ نُؤْتِهِۦ مِنْهَا ۚ وَسَنَجْزِى ٱلشَّـٰكِرِينَ</a:t>
            </a:r>
          </a:p>
          <a:p>
            <a:pPr>
              <a:lnSpc>
                <a:spcPct val="100000"/>
              </a:lnSpc>
              <a:defRPr sz="2400">
                <a:solidFill>
                  <a:srgbClr val="3E5E5C"/>
                </a:solidFill>
                <a:latin typeface="Calibri"/>
              </a:defRPr>
            </a:pPr>
            <a:r>
              <a:t>No soul may die except by Allah’s leave, at an appointed time. Whoever desires the reward of this world, We will give him of it; and whoever desires the reward of the Hereafter, We will give him of it; and soon We will reward the grateful.</a:t>
            </a:r>
          </a:p>
        </p:txBody>
      </p:sp>
      <p:sp>
        <p:nvSpPr>
          <p:cNvPr id="3" name="Text Placeholder 2"/>
          <p:cNvSpPr>
            <a:spLocks noGrp="1"/>
          </p:cNvSpPr>
          <p:nvPr>
            <p:ph type="body" sz="quarter" idx="11"/>
          </p:nvPr>
        </p:nvSpPr>
        <p:spPr/>
        <p:txBody>
          <a:bodyPr/>
          <a:lstStyle/>
          <a:p>
            <a:r>
              <a:t>Al-Imran 3:145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وَكَأَيِّن مِّن نَّبِىٍّ قَـٰتَلَ مَعَهُۥ رِبِّيُّونَ كَثِيرٌ فَمَا وَهَنُوا۟ لِمَآ أَصَابَهُمْ فِى سَبِيلِ ٱللَّهِ وَمَا ضَعُفُوا۟ وَمَا ٱسْتَكَانُوا۟ ۗ وَٱللَّهُ يُحِبُّ ٱلصَّـٰبِرِينَ</a:t>
            </a:r>
          </a:p>
          <a:p>
            <a:pPr>
              <a:lnSpc>
                <a:spcPct val="100000"/>
              </a:lnSpc>
              <a:defRPr sz="2400">
                <a:solidFill>
                  <a:srgbClr val="3E5E5C"/>
                </a:solidFill>
                <a:latin typeface="Calibri"/>
              </a:defRPr>
            </a:pPr>
            <a:r>
              <a:t>How many a prophet there has been with whom a multitude of godly men fought. They did not falter for what befell them in the way of Allah, neither did they weaken, nor did they abase themselves; and Allah loves the steadfast.</a:t>
            </a:r>
          </a:p>
        </p:txBody>
      </p:sp>
      <p:sp>
        <p:nvSpPr>
          <p:cNvPr id="3" name="Text Placeholder 2"/>
          <p:cNvSpPr>
            <a:spLocks noGrp="1"/>
          </p:cNvSpPr>
          <p:nvPr>
            <p:ph type="body" sz="quarter" idx="11"/>
          </p:nvPr>
        </p:nvSpPr>
        <p:spPr/>
        <p:txBody>
          <a:bodyPr/>
          <a:lstStyle/>
          <a:p>
            <a:r>
              <a:t>Al-Imran 3:146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لِّلَّذِينَ كَفَرُوا۟ سَتُغْلَبُونَ وَتُحْشَرُونَ إِلَىٰ جَهَنَّمَ ۚ وَبِئْسَ ٱلْمِهَادُ</a:t>
            </a:r>
          </a:p>
          <a:p>
            <a:pPr>
              <a:lnSpc>
                <a:spcPct val="100000"/>
              </a:lnSpc>
              <a:defRPr sz="2400">
                <a:solidFill>
                  <a:srgbClr val="3E5E5C"/>
                </a:solidFill>
                <a:latin typeface="Calibri"/>
              </a:defRPr>
            </a:pPr>
            <a:r>
              <a:t>Say to the faithless, ‘You shall be overcome and mustered toward hell, and it is an evil resting place.’</a:t>
            </a:r>
          </a:p>
        </p:txBody>
      </p:sp>
      <p:sp>
        <p:nvSpPr>
          <p:cNvPr id="3" name="Text Placeholder 2"/>
          <p:cNvSpPr>
            <a:spLocks noGrp="1"/>
          </p:cNvSpPr>
          <p:nvPr>
            <p:ph type="body" sz="quarter" idx="11"/>
          </p:nvPr>
        </p:nvSpPr>
        <p:spPr/>
        <p:txBody>
          <a:bodyPr/>
          <a:lstStyle/>
          <a:p>
            <a:r>
              <a:t>Al-Imran 3:12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قَوْلَهُمْ إِلَّآ أَن قَالُوا۟ رَبَّنَا ٱغْفِرْ لَنَا ذُنُوبَنَا وَإِسْرَافَنَا فِىٓ أَمْرِنَا وَثَبِّتْ أَقْدَامَنَا وَٱنصُرْنَا عَلَى ٱلْقَوْمِ ٱلْكَـٰفِرِينَ</a:t>
            </a:r>
          </a:p>
          <a:p>
            <a:pPr>
              <a:lnSpc>
                <a:spcPct val="100000"/>
              </a:lnSpc>
              <a:defRPr sz="2400">
                <a:solidFill>
                  <a:srgbClr val="3E5E5C"/>
                </a:solidFill>
                <a:latin typeface="Calibri"/>
              </a:defRPr>
            </a:pPr>
            <a:r>
              <a:t>All that they said was, ‘Our Lord, forgive us our sins and our excesses in our affairs, make our feet steady, and help us against the faithless lot.’</a:t>
            </a:r>
          </a:p>
        </p:txBody>
      </p:sp>
      <p:sp>
        <p:nvSpPr>
          <p:cNvPr id="3" name="Text Placeholder 2"/>
          <p:cNvSpPr>
            <a:spLocks noGrp="1"/>
          </p:cNvSpPr>
          <p:nvPr>
            <p:ph type="body" sz="quarter" idx="11"/>
          </p:nvPr>
        </p:nvSpPr>
        <p:spPr/>
        <p:txBody>
          <a:bodyPr/>
          <a:lstStyle/>
          <a:p>
            <a:r>
              <a:t>Al-Imran 3:147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فَـَٔاتَىٰهُمُ ٱللَّهُ ثَوَابَ ٱلدُّنْيَا وَحُسْنَ ثَوَابِ ٱلْـَٔاخِرَةِ ۗ وَٱللَّهُ يُحِبُّ ٱلْمُحْسِنِينَ</a:t>
            </a:r>
          </a:p>
          <a:p>
            <a:pPr>
              <a:lnSpc>
                <a:spcPct val="100000"/>
              </a:lnSpc>
              <a:defRPr sz="2400">
                <a:solidFill>
                  <a:srgbClr val="3E5E5C"/>
                </a:solidFill>
                <a:latin typeface="Calibri"/>
              </a:defRPr>
            </a:pPr>
            <a:r>
              <a:t>So Allah gave them the reward of this world and the fair reward of the Hereafter; and Allah loves the virtuous.</a:t>
            </a:r>
          </a:p>
        </p:txBody>
      </p:sp>
      <p:sp>
        <p:nvSpPr>
          <p:cNvPr id="3" name="Text Placeholder 2"/>
          <p:cNvSpPr>
            <a:spLocks noGrp="1"/>
          </p:cNvSpPr>
          <p:nvPr>
            <p:ph type="body" sz="quarter" idx="11"/>
          </p:nvPr>
        </p:nvSpPr>
        <p:spPr/>
        <p:txBody>
          <a:bodyPr/>
          <a:lstStyle/>
          <a:p>
            <a:r>
              <a:t>Al-Imran 3:148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إِن تُطِيعُوا۟ ٱلَّذِينَ كَفَرُوا۟ يَرُدُّوكُمْ عَلَىٰٓ أَعْقَـٰبِكُمْ فَتَنقَلِبُوا۟ خَـٰسِرِينَ</a:t>
            </a:r>
          </a:p>
          <a:p>
            <a:pPr>
              <a:lnSpc>
                <a:spcPct val="100000"/>
              </a:lnSpc>
              <a:defRPr sz="2400">
                <a:solidFill>
                  <a:srgbClr val="3E5E5C"/>
                </a:solidFill>
                <a:latin typeface="Calibri"/>
              </a:defRPr>
            </a:pPr>
            <a:r>
              <a:t>O you who have faith! If you obey the faithless, they will turn you back on your heels, and you will become losers.</a:t>
            </a:r>
          </a:p>
        </p:txBody>
      </p:sp>
      <p:sp>
        <p:nvSpPr>
          <p:cNvPr id="3" name="Text Placeholder 2"/>
          <p:cNvSpPr>
            <a:spLocks noGrp="1"/>
          </p:cNvSpPr>
          <p:nvPr>
            <p:ph type="body" sz="quarter" idx="11"/>
          </p:nvPr>
        </p:nvSpPr>
        <p:spPr/>
        <p:txBody>
          <a:bodyPr/>
          <a:lstStyle/>
          <a:p>
            <a:r>
              <a:t>Al-Imran 3:149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ٱللَّهُ مَوْلَىٰكُمْ ۖ وَهُوَ خَيْرُ ٱلنَّـٰصِرِينَ</a:t>
            </a:r>
          </a:p>
          <a:p>
            <a:pPr>
              <a:lnSpc>
                <a:spcPct val="100000"/>
              </a:lnSpc>
              <a:defRPr sz="2400">
                <a:solidFill>
                  <a:srgbClr val="3E5E5C"/>
                </a:solidFill>
                <a:latin typeface="Calibri"/>
              </a:defRPr>
            </a:pPr>
            <a:r>
              <a:t>Indeed, Allah is your Master, and He is the best of helpers.</a:t>
            </a:r>
          </a:p>
        </p:txBody>
      </p:sp>
      <p:sp>
        <p:nvSpPr>
          <p:cNvPr id="3" name="Text Placeholder 2"/>
          <p:cNvSpPr>
            <a:spLocks noGrp="1"/>
          </p:cNvSpPr>
          <p:nvPr>
            <p:ph type="body" sz="quarter" idx="11"/>
          </p:nvPr>
        </p:nvSpPr>
        <p:spPr/>
        <p:txBody>
          <a:bodyPr/>
          <a:lstStyle/>
          <a:p>
            <a:r>
              <a:t>Al-Imran 3:150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سَنُلْقِى فِى قُلُوبِ ٱلَّذِينَ كَفَرُوا۟ ٱلرُّعْبَ بِمَآ أَشْرَكُوا۟ بِٱللَّهِ مَا لَمْ يُنَزِّلْ بِهِۦ سُلْطَـٰنًا ۖ وَمَأْوَىٰهُمُ ٱلنَّارُ ۚ وَبِئْسَ مَثْوَى ٱلظَّـٰلِمِينَ</a:t>
            </a:r>
          </a:p>
          <a:p>
            <a:pPr>
              <a:lnSpc>
                <a:spcPct val="100000"/>
              </a:lnSpc>
              <a:defRPr sz="2400">
                <a:solidFill>
                  <a:srgbClr val="3E5E5C"/>
                </a:solidFill>
                <a:latin typeface="Calibri"/>
              </a:defRPr>
            </a:pPr>
            <a:r>
              <a:t>We shall cast terror into the hearts of the faithless because of their ascribing partners to Allah, for which He has not sent down any authority, and their refuge shall be the Fire, and evil is the [final] abode of the wrongdoers.</a:t>
            </a:r>
          </a:p>
        </p:txBody>
      </p:sp>
      <p:sp>
        <p:nvSpPr>
          <p:cNvPr id="3" name="Text Placeholder 2"/>
          <p:cNvSpPr>
            <a:spLocks noGrp="1"/>
          </p:cNvSpPr>
          <p:nvPr>
            <p:ph type="body" sz="quarter" idx="11"/>
          </p:nvPr>
        </p:nvSpPr>
        <p:spPr/>
        <p:txBody>
          <a:bodyPr/>
          <a:lstStyle/>
          <a:p>
            <a:r>
              <a:t>Al-Imran 3:151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وَلَقَدْ صَدَقَكُمُ ٱللَّهُ وَعْدَهُۥٓ إِذْ تَحُسُّونَهُم بِإِذْنِهِۦ ۖ حَتَّىٰٓ إِذَا فَشِلْتُمْ وَتَنَـٰزَعْتُمْ فِى ٱلْأَمْرِ وَعَصَيْتُم مِّنۢ بَعْدِ مَآ أَرَىٰكُم مَّا تُحِبُّونَ ۚ مِنكُم مَّن يُرِيدُ ٱلدُّنْيَا وَمِنكُم مَّن يُرِيدُ ٱلْـَٔاخِرَةَ ۚ ثُمَّ صَرَفَكُمْ عَنْهُمْ لِيَبْتَلِيَكُمْ ۖ وَلَقَدْ عَفَا عَنكُمْ ۗ وَٱللَّهُ ذُو فَضْلٍ عَلَى ٱلْمُؤْمِنِينَ</a:t>
            </a:r>
          </a:p>
          <a:p>
            <a:pPr>
              <a:lnSpc>
                <a:spcPct val="100000"/>
              </a:lnSpc>
              <a:defRPr sz="2400">
                <a:solidFill>
                  <a:srgbClr val="3E5E5C"/>
                </a:solidFill>
                <a:latin typeface="Calibri"/>
              </a:defRPr>
            </a:pPr>
            <a:r>
              <a:t>Allah certainly fulfilled His promise to you when you were slaying them with His leave, until you lost courage, disputed about the matter, and disobeyed after He showed you what you loved. Some among you desire this world, and some among you desire the Hereafter. Then He turned you away from them so that He might test you. Certainly He has excused you, for Allah is gracious to the faithful.</a:t>
            </a:r>
          </a:p>
        </p:txBody>
      </p:sp>
      <p:sp>
        <p:nvSpPr>
          <p:cNvPr id="3" name="Text Placeholder 2"/>
          <p:cNvSpPr>
            <a:spLocks noGrp="1"/>
          </p:cNvSpPr>
          <p:nvPr>
            <p:ph type="body" sz="quarter" idx="11"/>
          </p:nvPr>
        </p:nvSpPr>
        <p:spPr/>
        <p:txBody>
          <a:bodyPr/>
          <a:lstStyle/>
          <a:p>
            <a:r>
              <a:t>Al-Imran 3:152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إِذْ تُصْعِدُونَ وَلَا تَلْوُۥنَ عَلَىٰٓ أَحَدٍ وَٱلرَّسُولُ يَدْعُوكُمْ فِىٓ أُخْرَىٰكُمْ فَأَثَـٰبَكُمْ غَمًّۢا بِغَمٍّ لِّكَيْلَا تَحْزَنُوا۟ عَلَىٰ مَا فَاتَكُمْ وَلَا مَآ أَصَـٰبَكُمْ ۗ وَٱللَّهُ خَبِيرٌۢ بِمَا تَعْمَلُونَ</a:t>
            </a:r>
          </a:p>
          <a:p>
            <a:pPr>
              <a:lnSpc>
                <a:spcPct val="100000"/>
              </a:lnSpc>
              <a:defRPr sz="2400">
                <a:solidFill>
                  <a:srgbClr val="3E5E5C"/>
                </a:solidFill>
                <a:latin typeface="Calibri"/>
              </a:defRPr>
            </a:pPr>
            <a:r>
              <a:t>When you were fleeing without paying any attention to anyone, while the Apostle was calling you from your rear, He requited you with grief upon grief, so that you may not grieve for what you lose nor for what befalls you, and Allah is well aware of what you do.</a:t>
            </a:r>
          </a:p>
        </p:txBody>
      </p:sp>
      <p:sp>
        <p:nvSpPr>
          <p:cNvPr id="3" name="Text Placeholder 2"/>
          <p:cNvSpPr>
            <a:spLocks noGrp="1"/>
          </p:cNvSpPr>
          <p:nvPr>
            <p:ph type="body" sz="quarter" idx="11"/>
          </p:nvPr>
        </p:nvSpPr>
        <p:spPr/>
        <p:txBody>
          <a:bodyPr/>
          <a:lstStyle/>
          <a:p>
            <a:r>
              <a:t>Al-Imran 3:153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ثُمَّ أَنزَلَ عَلَيْكُم مِّنۢ بَعْدِ ٱلْغَمِّ أَمَنَةً نُّعَاسًا يَغْشَىٰ طَآئِفَةً مِّنكُمْ ۖ وَطَآئِفَةٌ قَدْ أَهَمَّتْهُمْ أَنفُسُهُمْ يَظُنُّونَ بِٱللَّهِ غَيْرَ ٱلْحَقِّ ظَنَّ ٱلْجَـٰهِلِيَّةِ ۖ يَقُولُونَ هَل لَّنَا مِنَ ٱلْأَمْرِ مِن شَىْءٍ  ۔ۗ</a:t>
            </a:r>
          </a:p>
          <a:p>
            <a:pPr>
              <a:lnSpc>
                <a:spcPct val="100000"/>
              </a:lnSpc>
              <a:defRPr sz="2400">
                <a:solidFill>
                  <a:srgbClr val="3E5E5C"/>
                </a:solidFill>
                <a:latin typeface="Calibri"/>
              </a:defRPr>
            </a:pPr>
            <a:r>
              <a:t>Then He sent down to you safety after grief—a drowsiness that came over a group of you—while another group, anxious only about themselves, entertained false notions about Allah, notions of [pagan] ignorance. They say, ‘Do we have any role in the matter?’ Say, ‘Indeed the matter belongs totally to Allah.’</a:t>
            </a:r>
          </a:p>
        </p:txBody>
      </p:sp>
      <p:sp>
        <p:nvSpPr>
          <p:cNvPr id="3" name="Text Placeholder 2"/>
          <p:cNvSpPr>
            <a:spLocks noGrp="1"/>
          </p:cNvSpPr>
          <p:nvPr>
            <p:ph type="body" sz="quarter" idx="11"/>
          </p:nvPr>
        </p:nvSpPr>
        <p:spPr/>
        <p:txBody>
          <a:bodyPr/>
          <a:lstStyle/>
          <a:p>
            <a:r>
              <a:t>Al-Imran 3:154 (Part 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  قُلْ إِنَّ ٱلْأَمْرَ كُلَّهُۥ لِلَّهِ ۗ يُخْفُونَ فِىٓ أَنفُسِهِم مَّا لَا يُبْدُونَ لَكَ ۖ يَقُولُونَ لَوْ كَانَ لَنَا مِنَ ٱلْأَمْرِ شَىْءٌ مَّا قُتِلْنَا هَـٰهُنَا ۗ قُل لَّوْ كُنتُمْ فِى بُيُوتِكُمْ لَبَرَزَ ٱلَّذِينَ كُتِبَ عَلَيْهِمُ ٱلْقَتْلُ إِلَىٰ مَضَاجِعِهِمْ  ۔ۖ</a:t>
            </a:r>
          </a:p>
          <a:p>
            <a:pPr>
              <a:lnSpc>
                <a:spcPct val="100000"/>
              </a:lnSpc>
              <a:defRPr sz="2400">
                <a:solidFill>
                  <a:srgbClr val="3E5E5C"/>
                </a:solidFill>
                <a:latin typeface="Calibri"/>
              </a:defRPr>
            </a:pPr>
            <a:r>
              <a:t>They hide in their hearts what they do not disclose to you. They say, ‘Had we any role in the matter, we would not have been slain here.’ Say, ‘Even if you had remained in your houses, those destined to be slain would have set out toward the places where they were laid to rest,</a:t>
            </a:r>
          </a:p>
        </p:txBody>
      </p:sp>
      <p:sp>
        <p:nvSpPr>
          <p:cNvPr id="3" name="Text Placeholder 2"/>
          <p:cNvSpPr>
            <a:spLocks noGrp="1"/>
          </p:cNvSpPr>
          <p:nvPr>
            <p:ph type="body" sz="quarter" idx="11"/>
          </p:nvPr>
        </p:nvSpPr>
        <p:spPr/>
        <p:txBody>
          <a:bodyPr/>
          <a:lstStyle/>
          <a:p>
            <a:r>
              <a:t>Al-Imran 3:154 (Part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وَلِيَبْتَلِىَ ٱللَّهُ مَا فِى صُدُورِكُمْ وَلِيُمَحِّصَ مَا فِى قُلُوبِكُمْ ۗ وَٱللَّهُ عَلِيمٌۢ بِذَاتِ ٱلصُّدُورِ</a:t>
            </a:r>
          </a:p>
          <a:p>
            <a:pPr>
              <a:lnSpc>
                <a:spcPct val="100000"/>
              </a:lnSpc>
              <a:defRPr sz="2400">
                <a:solidFill>
                  <a:srgbClr val="3E5E5C"/>
                </a:solidFill>
                <a:latin typeface="Calibri"/>
              </a:defRPr>
            </a:pPr>
            <a:r>
              <a:t>so that Allah may test what is in your breasts, and that He may purge what is in your hearts, and Allah knows well what is in the breasts.’</a:t>
            </a:r>
          </a:p>
        </p:txBody>
      </p:sp>
      <p:sp>
        <p:nvSpPr>
          <p:cNvPr id="3" name="Text Placeholder 2"/>
          <p:cNvSpPr>
            <a:spLocks noGrp="1"/>
          </p:cNvSpPr>
          <p:nvPr>
            <p:ph type="body" sz="quarter" idx="11"/>
          </p:nvPr>
        </p:nvSpPr>
        <p:spPr/>
        <p:txBody>
          <a:bodyPr/>
          <a:lstStyle/>
          <a:p>
            <a:r>
              <a:t>Al-Imran 3:154 (Part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قَدْ كَانَ لَكُمْ ءَايَةٌ فِى فِئَتَيْنِ ٱلْتَقَتَا ۖ فِئَةٌ تُقَـٰتِلُ فِى سَبِيلِ ٱللَّهِ وَأُخْرَىٰ كَافِرَةٌ يَرَوْنَهُم مِّثْلَيْهِمْ رَأْىَ ٱلْعَيْنِ ۚ وَٱللَّهُ يُؤَيِّدُ بِنَصْرِهِۦ مَن يَشَآءُ ۗ إِنَّ فِى ذَٰلِكَ لَعِبْرَةً لِّأُو۟لِى ٱلْأَبْصَـٰرِ</a:t>
            </a:r>
          </a:p>
          <a:p>
            <a:pPr>
              <a:lnSpc>
                <a:spcPct val="100000"/>
              </a:lnSpc>
              <a:defRPr sz="2400">
                <a:solidFill>
                  <a:srgbClr val="3E5E5C"/>
                </a:solidFill>
                <a:latin typeface="Calibri"/>
              </a:defRPr>
            </a:pPr>
            <a:r>
              <a:t>There was certainly a sign for you in the two hosts that met: one host fighting in the way of Allah and the other faithless, who saw them as visibly twice as many. Allah strengthens whomever He wishes with His help. There is indeed a moral in that for those who have insight.</a:t>
            </a:r>
          </a:p>
        </p:txBody>
      </p:sp>
      <p:sp>
        <p:nvSpPr>
          <p:cNvPr id="3" name="Text Placeholder 2"/>
          <p:cNvSpPr>
            <a:spLocks noGrp="1"/>
          </p:cNvSpPr>
          <p:nvPr>
            <p:ph type="body" sz="quarter" idx="11"/>
          </p:nvPr>
        </p:nvSpPr>
        <p:spPr/>
        <p:txBody>
          <a:bodyPr/>
          <a:lstStyle/>
          <a:p>
            <a:r>
              <a:t>Al-Imran 3:13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تَوَلَّوْا۟ مِنكُمْ يَوْمَ ٱلْتَقَى ٱلْجَمْعَانِ إِنَّمَا ٱسْتَزَلَّهُمُ ٱلشَّيْطَـٰنُ بِبَعْضِ مَا كَسَبُوا۟ ۖ وَلَقَدْ عَفَا ٱللَّهُ عَنْهُمْ ۗ إِنَّ ٱللَّهَ غَفُورٌ حَلِيمٌ</a:t>
            </a:r>
          </a:p>
          <a:p>
            <a:pPr>
              <a:lnSpc>
                <a:spcPct val="100000"/>
              </a:lnSpc>
              <a:defRPr sz="2400">
                <a:solidFill>
                  <a:srgbClr val="3E5E5C"/>
                </a:solidFill>
                <a:latin typeface="Calibri"/>
              </a:defRPr>
            </a:pPr>
            <a:r>
              <a:t>Those of you who fled on the day when the two hosts met, only Satan had made them stumble because of some of their deeds. Certainly, Allah has excused them, for Allah is all-forgiving, all-forbearing.</a:t>
            </a:r>
          </a:p>
        </p:txBody>
      </p:sp>
      <p:sp>
        <p:nvSpPr>
          <p:cNvPr id="3" name="Text Placeholder 2"/>
          <p:cNvSpPr>
            <a:spLocks noGrp="1"/>
          </p:cNvSpPr>
          <p:nvPr>
            <p:ph type="body" sz="quarter" idx="11"/>
          </p:nvPr>
        </p:nvSpPr>
        <p:spPr/>
        <p:txBody>
          <a:bodyPr/>
          <a:lstStyle/>
          <a:p>
            <a:r>
              <a:t>Al-Imran 3:155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يَـٰٓأَيُّهَا ٱلَّذِينَ ءَامَنُوا۟ لَا تَكُونُوا۟ كَٱلَّذِينَ كَفَرُوا۟ وَقَالُوا۟ لِإِخْوَٰنِهِمْ إِذَا ضَرَبُوا۟ فِى ٱلْأَرْضِ أَوْ كَانُوا۟ غُزًّى لَّوْ كَانُوا۟ عِندَنَا مَا مَاتُوا۟ وَمَا قُتِلُوا۟ لِيَجْعَلَ ٱللَّهُ ذَٰلِكَ حَسْرَةً فِى قُلُوبِهِمْ ۗ وَٱللَّهُ يُحْىِۦ وَيُمِيتُ ۗ وَٱللَّهُ بِمَا تَعْمَلُونَ بَصِيرٌ</a:t>
            </a:r>
          </a:p>
          <a:p>
            <a:pPr>
              <a:lnSpc>
                <a:spcPct val="100000"/>
              </a:lnSpc>
              <a:defRPr sz="2400">
                <a:solidFill>
                  <a:srgbClr val="3E5E5C"/>
                </a:solidFill>
                <a:latin typeface="Calibri"/>
              </a:defRPr>
            </a:pPr>
            <a:r>
              <a:t>O you who have faith! Do not be like the faithless who say of their brethren, when they travel in the land or go into battle, ‘Had they stayed with us they would not have died or been killed,’ so that Allah may make it a regret in their hearts. But Allah gives life and brings death, and Allah watches what you do.</a:t>
            </a:r>
          </a:p>
        </p:txBody>
      </p:sp>
      <p:sp>
        <p:nvSpPr>
          <p:cNvPr id="3" name="Text Placeholder 2"/>
          <p:cNvSpPr>
            <a:spLocks noGrp="1"/>
          </p:cNvSpPr>
          <p:nvPr>
            <p:ph type="body" sz="quarter" idx="11"/>
          </p:nvPr>
        </p:nvSpPr>
        <p:spPr/>
        <p:txBody>
          <a:bodyPr/>
          <a:lstStyle/>
          <a:p>
            <a:r>
              <a:t>Al-Imran 3:156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قُتِلْتُمْ فِى سَبِيلِ ٱللَّهِ أَوْ مُتُّمْ لَمَغْفِرَةٌ مِّنَ ٱللَّهِ وَرَحْمَةٌ خَيْرٌ مِّمَّا يَجْمَعُونَ</a:t>
            </a:r>
          </a:p>
          <a:p>
            <a:pPr>
              <a:lnSpc>
                <a:spcPct val="100000"/>
              </a:lnSpc>
              <a:defRPr sz="2400">
                <a:solidFill>
                  <a:srgbClr val="3E5E5C"/>
                </a:solidFill>
                <a:latin typeface="Calibri"/>
              </a:defRPr>
            </a:pPr>
            <a:r>
              <a:t>If you are slain in the way of Allah, or die, forgiveness and mercy from Allah are surely better than what they amass.</a:t>
            </a:r>
          </a:p>
        </p:txBody>
      </p:sp>
      <p:sp>
        <p:nvSpPr>
          <p:cNvPr id="3" name="Text Placeholder 2"/>
          <p:cNvSpPr>
            <a:spLocks noGrp="1"/>
          </p:cNvSpPr>
          <p:nvPr>
            <p:ph type="body" sz="quarter" idx="11"/>
          </p:nvPr>
        </p:nvSpPr>
        <p:spPr/>
        <p:txBody>
          <a:bodyPr/>
          <a:lstStyle/>
          <a:p>
            <a:r>
              <a:t>Al-Imran 3:157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مُّتُّمْ أَوْ قُتِلْتُمْ لَإِلَى ٱللَّهِ تُحْشَرُونَ</a:t>
            </a:r>
          </a:p>
          <a:p>
            <a:pPr>
              <a:lnSpc>
                <a:spcPct val="100000"/>
              </a:lnSpc>
              <a:defRPr sz="2400">
                <a:solidFill>
                  <a:srgbClr val="3E5E5C"/>
                </a:solidFill>
                <a:latin typeface="Calibri"/>
              </a:defRPr>
            </a:pPr>
            <a:r>
              <a:t>If you die or are slain, you will surely be mustered toward Allah.</a:t>
            </a:r>
          </a:p>
        </p:txBody>
      </p:sp>
      <p:sp>
        <p:nvSpPr>
          <p:cNvPr id="3" name="Text Placeholder 2"/>
          <p:cNvSpPr>
            <a:spLocks noGrp="1"/>
          </p:cNvSpPr>
          <p:nvPr>
            <p:ph type="body" sz="quarter" idx="11"/>
          </p:nvPr>
        </p:nvSpPr>
        <p:spPr/>
        <p:txBody>
          <a:bodyPr/>
          <a:lstStyle/>
          <a:p>
            <a:r>
              <a:t>Al-Imran 3:158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فَبِمَا رَحْمَةٍ مِّنَ ٱللَّهِ لِنتَ لَهُمْ ۖ وَلَوْ كُنتَ فَظًّا غَلِيظَ ٱلْقَلْبِ لَٱنفَضُّوا۟ مِنْ حَوْلِكَ ۖ فَٱعْفُ عَنْهُمْ وَٱسْتَغْفِرْ لَهُمْ وَشَاوِرْهُمْ فِى ٱلْأَمْرِ ۖ فَإِذَا عَزَمْتَ فَتَوَكَّلْ عَلَى ٱللَّهِ ۚ إِنَّ ٱللَّهَ يُحِبُّ ٱلْمُتَوَكِّلِينَ</a:t>
            </a:r>
          </a:p>
          <a:p>
            <a:pPr>
              <a:lnSpc>
                <a:spcPct val="100000"/>
              </a:lnSpc>
              <a:defRPr sz="2400">
                <a:solidFill>
                  <a:srgbClr val="3E5E5C"/>
                </a:solidFill>
                <a:latin typeface="Calibri"/>
              </a:defRPr>
            </a:pPr>
            <a:r>
              <a:t>It is by Allah’s mercy that you are gentle to them; had you been harsh and hardhearted, they would have surely scattered from around you. So excuse them and plead for forgiveness for them, and consult them in the affairs, and once you are resolved, put your trust in Allah. Indeed Allah loves those who trust in Him.</a:t>
            </a:r>
          </a:p>
        </p:txBody>
      </p:sp>
      <p:sp>
        <p:nvSpPr>
          <p:cNvPr id="3" name="Text Placeholder 2"/>
          <p:cNvSpPr>
            <a:spLocks noGrp="1"/>
          </p:cNvSpPr>
          <p:nvPr>
            <p:ph type="body" sz="quarter" idx="11"/>
          </p:nvPr>
        </p:nvSpPr>
        <p:spPr/>
        <p:txBody>
          <a:bodyPr/>
          <a:lstStyle/>
          <a:p>
            <a:r>
              <a:t>Al-Imran 3:159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يَنصُرْكُمُ ٱللَّهُ فَلَا غَالِبَ لَكُمْ ۖ وَإِن يَخْذُلْكُمْ فَمَن ذَا ٱلَّذِى يَنصُرُكُم مِّنۢ بَعْدِهِۦ ۗ وَعَلَى ٱللَّهِ فَلْيَتَوَكَّلِ ٱلْمُؤْمِنُونَ</a:t>
            </a:r>
          </a:p>
          <a:p>
            <a:pPr>
              <a:lnSpc>
                <a:spcPct val="100000"/>
              </a:lnSpc>
              <a:defRPr sz="2400">
                <a:solidFill>
                  <a:srgbClr val="3E5E5C"/>
                </a:solidFill>
                <a:latin typeface="Calibri"/>
              </a:defRPr>
            </a:pPr>
            <a:r>
              <a:t>If Allah helps you, no one can overcome you, but if He forsakes you, who will help you after Him? So in Allah let all the faithful put their trust.</a:t>
            </a:r>
          </a:p>
        </p:txBody>
      </p:sp>
      <p:sp>
        <p:nvSpPr>
          <p:cNvPr id="3" name="Text Placeholder 2"/>
          <p:cNvSpPr>
            <a:spLocks noGrp="1"/>
          </p:cNvSpPr>
          <p:nvPr>
            <p:ph type="body" sz="quarter" idx="11"/>
          </p:nvPr>
        </p:nvSpPr>
        <p:spPr/>
        <p:txBody>
          <a:bodyPr/>
          <a:lstStyle/>
          <a:p>
            <a:r>
              <a:t>Al-Imran 3:160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لِنَبِىٍّ أَن يَغُلَّ ۚ وَمَن يَغْلُلْ يَأْتِ بِمَا غَلَّ يَوْمَ ٱلْقِيَـٰمَةِ ۚ ثُمَّ تُوَفَّىٰ كُلُّ نَفْسٍ مَّا كَسَبَتْ وَهُمْ لَا يُظْلَمُونَ</a:t>
            </a:r>
          </a:p>
          <a:p>
            <a:pPr>
              <a:lnSpc>
                <a:spcPct val="100000"/>
              </a:lnSpc>
              <a:defRPr sz="2400">
                <a:solidFill>
                  <a:srgbClr val="3E5E5C"/>
                </a:solidFill>
                <a:latin typeface="Calibri"/>
              </a:defRPr>
            </a:pPr>
            <a:r>
              <a:t>A prophet may not breach his trust, and whoever breaches his trust will bring his breaches on the Day of Resurrection; then every soul shall be recompensed fully for what it has earned, and they will not be wronged.</a:t>
            </a:r>
          </a:p>
        </p:txBody>
      </p:sp>
      <p:sp>
        <p:nvSpPr>
          <p:cNvPr id="3" name="Text Placeholder 2"/>
          <p:cNvSpPr>
            <a:spLocks noGrp="1"/>
          </p:cNvSpPr>
          <p:nvPr>
            <p:ph type="body" sz="quarter" idx="11"/>
          </p:nvPr>
        </p:nvSpPr>
        <p:spPr/>
        <p:txBody>
          <a:bodyPr/>
          <a:lstStyle/>
          <a:p>
            <a:r>
              <a:t>Al-Imran 3:161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ٱتَّبَعَ رِضْوَٰنَ ٱللَّهِ كَمَنۢ بَآءَ بِسَخَطٍ مِّنَ ٱللَّهِ وَمَأْوَىٰهُ جَهَنَّمُ ۚ وَبِئْسَ ٱلْمَصِيرُ</a:t>
            </a:r>
          </a:p>
          <a:p>
            <a:pPr>
              <a:lnSpc>
                <a:spcPct val="100000"/>
              </a:lnSpc>
              <a:defRPr sz="2400">
                <a:solidFill>
                  <a:srgbClr val="3E5E5C"/>
                </a:solidFill>
                <a:latin typeface="Calibri"/>
              </a:defRPr>
            </a:pPr>
            <a:r>
              <a:t>Is he who follows [the course of] Allah’s pleasure like him who earns Allah’s displeasure and whose refuge is hell, an evil destination?</a:t>
            </a:r>
          </a:p>
        </p:txBody>
      </p:sp>
      <p:sp>
        <p:nvSpPr>
          <p:cNvPr id="3" name="Text Placeholder 2"/>
          <p:cNvSpPr>
            <a:spLocks noGrp="1"/>
          </p:cNvSpPr>
          <p:nvPr>
            <p:ph type="body" sz="quarter" idx="11"/>
          </p:nvPr>
        </p:nvSpPr>
        <p:spPr/>
        <p:txBody>
          <a:bodyPr/>
          <a:lstStyle/>
          <a:p>
            <a:r>
              <a:t>Al-Imran 3:162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هُمْ دَرَجَـٰتٌ عِندَ ٱللَّهِ ۗ وَٱللَّهُ بَصِيرٌۢ بِمَا يَعْمَلُونَ</a:t>
            </a:r>
          </a:p>
          <a:p>
            <a:pPr>
              <a:lnSpc>
                <a:spcPct val="100000"/>
              </a:lnSpc>
              <a:defRPr sz="2400">
                <a:solidFill>
                  <a:srgbClr val="3E5E5C"/>
                </a:solidFill>
                <a:latin typeface="Calibri"/>
              </a:defRPr>
            </a:pPr>
            <a:r>
              <a:t>They have ranks with Allah, and Allah watches what they do.</a:t>
            </a:r>
          </a:p>
        </p:txBody>
      </p:sp>
      <p:sp>
        <p:nvSpPr>
          <p:cNvPr id="3" name="Text Placeholder 2"/>
          <p:cNvSpPr>
            <a:spLocks noGrp="1"/>
          </p:cNvSpPr>
          <p:nvPr>
            <p:ph type="body" sz="quarter" idx="11"/>
          </p:nvPr>
        </p:nvSpPr>
        <p:spPr/>
        <p:txBody>
          <a:bodyPr/>
          <a:lstStyle/>
          <a:p>
            <a:r>
              <a:t>Al-Imran 3:163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لَقَدْ مَنَّ ٱللَّهُ عَلَى ٱلْمُؤْمِنِينَ إِذْ بَعَثَ فِيهِمْ رَسُولًا مِّنْ أَنفُسِهِمْ يَتْلُوا۟ عَلَيْهِمْ ءَايَـٰتِهِۦ وَيُزَكِّيهِمْ وَيُعَلِّمُهُمُ ٱلْكِتَـٰبَ وَٱلْحِكْمَةَ وَإِن كَانُوا۟ مِن قَبْلُ لَفِى ضَلَـٰلٍ مُّبِينٍ</a:t>
            </a:r>
          </a:p>
          <a:p>
            <a:pPr>
              <a:lnSpc>
                <a:spcPct val="100000"/>
              </a:lnSpc>
              <a:defRPr sz="2400">
                <a:solidFill>
                  <a:srgbClr val="3E5E5C"/>
                </a:solidFill>
                <a:latin typeface="Calibri"/>
              </a:defRPr>
            </a:pPr>
            <a:r>
              <a:t>Allah certainly favoured the faithful when He raised up among them an apostle from among themselves to recite to them His signs and to purify them and teach them the Book and wisdom, and earlier they had indeed been in manifest error.</a:t>
            </a:r>
          </a:p>
        </p:txBody>
      </p:sp>
      <p:sp>
        <p:nvSpPr>
          <p:cNvPr id="3" name="Text Placeholder 2"/>
          <p:cNvSpPr>
            <a:spLocks noGrp="1"/>
          </p:cNvSpPr>
          <p:nvPr>
            <p:ph type="body" sz="quarter" idx="11"/>
          </p:nvPr>
        </p:nvSpPr>
        <p:spPr/>
        <p:txBody>
          <a:bodyPr/>
          <a:lstStyle/>
          <a:p>
            <a:r>
              <a:t>Al-Imran 3:164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زُيِّنَ لِلنَّاسِ حُبُّ ٱلشَّهَوَٰتِ مِنَ ٱلنِّسَآءِ وَٱلْبَنِينَ وَٱلْقَنَـٰطِيرِ ٱلْمُقَنطَرَةِ مِنَ ٱلذَّهَبِ وَٱلْفِضَّةِ وَٱلْخَيْلِ ٱلْمُسَوَّمَةِ وَٱلْأَنْعَـٰمِ وَٱلْحَرْثِ ۗ ذَٰلِكَ مَتَـٰعُ ٱلْحَيَوٰةِ ٱلدُّنْيَا ۖ وَٱللَّهُ عِندَهُۥ حُسْنُ ٱلْمَـَٔابِ</a:t>
            </a:r>
          </a:p>
          <a:p>
            <a:pPr>
              <a:lnSpc>
                <a:spcPct val="100000"/>
              </a:lnSpc>
              <a:defRPr sz="2400">
                <a:solidFill>
                  <a:srgbClr val="3E5E5C"/>
                </a:solidFill>
                <a:latin typeface="Calibri"/>
              </a:defRPr>
            </a:pPr>
            <a:r>
              <a:t>The love of [worldly] allures, including women and children, accumulated piles of gold and silver, horses of mark, livestock, and farms has been made to seem decorous to mankind. Those are the wares of the life of this world, but the goodness of one’s ultimate destination lies near Allah.</a:t>
            </a:r>
          </a:p>
        </p:txBody>
      </p:sp>
      <p:sp>
        <p:nvSpPr>
          <p:cNvPr id="3" name="Text Placeholder 2"/>
          <p:cNvSpPr>
            <a:spLocks noGrp="1"/>
          </p:cNvSpPr>
          <p:nvPr>
            <p:ph type="body" sz="quarter" idx="11"/>
          </p:nvPr>
        </p:nvSpPr>
        <p:spPr/>
        <p:txBody>
          <a:bodyPr/>
          <a:lstStyle/>
          <a:p>
            <a:r>
              <a:t>Al-Imran 3:14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أَوَلَمَّآ أَصَـٰبَتْكُم مُّصِيبَةٌ قَدْ أَصَبْتُم مِّثْلَيْهَا قُلْتُمْ أَنَّىٰ هَـٰذَا ۖ قُلْ هُوَ مِنْ عِندِ أَنفُسِكُمْ ۗ إِنَّ ٱللَّهَ عَلَىٰ كُلِّ شَىْءٍ قَدِيرٌ</a:t>
            </a:r>
          </a:p>
          <a:p>
            <a:pPr>
              <a:lnSpc>
                <a:spcPct val="100000"/>
              </a:lnSpc>
              <a:defRPr sz="2400">
                <a:solidFill>
                  <a:srgbClr val="3E5E5C"/>
                </a:solidFill>
                <a:latin typeface="Calibri"/>
              </a:defRPr>
            </a:pPr>
            <a:r>
              <a:t>What, when an affliction visits you—while you have inflicted twice as much—do you say, ‘How is this?’! Say, ‘This is from your own souls.’ Indeed Allah has power over all things.</a:t>
            </a:r>
          </a:p>
        </p:txBody>
      </p:sp>
      <p:sp>
        <p:nvSpPr>
          <p:cNvPr id="3" name="Text Placeholder 2"/>
          <p:cNvSpPr>
            <a:spLocks noGrp="1"/>
          </p:cNvSpPr>
          <p:nvPr>
            <p:ph type="body" sz="quarter" idx="11"/>
          </p:nvPr>
        </p:nvSpPr>
        <p:spPr/>
        <p:txBody>
          <a:bodyPr/>
          <a:lstStyle/>
          <a:p>
            <a:r>
              <a:t>Al-Imran 3:165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أَصَـٰبَكُمْ يَوْمَ ٱلْتَقَى ٱلْجَمْعَانِ فَبِإِذْنِ ٱللَّهِ وَلِيَعْلَمَ ٱلْمُؤْمِنِينَ</a:t>
            </a:r>
          </a:p>
          <a:p>
            <a:pPr>
              <a:lnSpc>
                <a:spcPct val="100000"/>
              </a:lnSpc>
              <a:defRPr sz="2400">
                <a:solidFill>
                  <a:srgbClr val="3E5E5C"/>
                </a:solidFill>
                <a:latin typeface="Calibri"/>
              </a:defRPr>
            </a:pPr>
            <a:r>
              <a:t>What befell you on the day when the two hosts met, was by Allah’s permission, so that He may ascertain the faithful,</a:t>
            </a:r>
          </a:p>
        </p:txBody>
      </p:sp>
      <p:sp>
        <p:nvSpPr>
          <p:cNvPr id="3" name="Text Placeholder 2"/>
          <p:cNvSpPr>
            <a:spLocks noGrp="1"/>
          </p:cNvSpPr>
          <p:nvPr>
            <p:ph type="body" sz="quarter" idx="11"/>
          </p:nvPr>
        </p:nvSpPr>
        <p:spPr/>
        <p:txBody>
          <a:bodyPr/>
          <a:lstStyle/>
          <a:p>
            <a:r>
              <a:t>Al-Imran 3:166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وَلِيَعْلَمَ ٱلَّذِينَ نَافَقُوا۟ ۚ وَقِيلَ لَهُمْ تَعَالَوْا۟ قَـٰتِلُوا۟ فِى سَبِيلِ ٱللَّهِ أَوِ ٱدْفَعُوا۟ ۖ قَالُوا۟ لَوْ نَعْلَمُ قِتَالًا لَّٱتَّبَعْنَـٰكُمْ ۗ هُمْ لِلْكُفْرِ يَوْمَئِذٍ أَقْرَبُ مِنْهُمْ لِلْإِيمَـٰنِ ۚ يَقُولُونَ بِأَفْوَٰهِهِم مَّا لَيْسَ فِى قُلُوبِهِمْ ۗ وَٱللَّهُ أَعْلَمُ بِمَا يَكْتُمُونَ</a:t>
            </a:r>
          </a:p>
          <a:p>
            <a:pPr>
              <a:lnSpc>
                <a:spcPct val="100000"/>
              </a:lnSpc>
              <a:defRPr sz="2400">
                <a:solidFill>
                  <a:srgbClr val="3E5E5C"/>
                </a:solidFill>
                <a:latin typeface="Calibri"/>
              </a:defRPr>
            </a:pPr>
            <a:r>
              <a:t>and ascertain the hypocrites. [When] they were told: ‘Come, fight in the way of Allah, or defend [yourselves], they said, ‘If we knew any fighting, we would have surely followed you.’ That day they were nearer to unfaith than to faith. They say with their mouths what is not in their hearts, and Allah knows well whatever they conceal.</a:t>
            </a:r>
          </a:p>
        </p:txBody>
      </p:sp>
      <p:sp>
        <p:nvSpPr>
          <p:cNvPr id="3" name="Text Placeholder 2"/>
          <p:cNvSpPr>
            <a:spLocks noGrp="1"/>
          </p:cNvSpPr>
          <p:nvPr>
            <p:ph type="body" sz="quarter" idx="11"/>
          </p:nvPr>
        </p:nvSpPr>
        <p:spPr/>
        <p:txBody>
          <a:bodyPr/>
          <a:lstStyle/>
          <a:p>
            <a:r>
              <a:t>Al-Imran 3:167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قَالُوا۟ لِإِخْوَٰنِهِمْ وَقَعَدُوا۟ لَوْ أَطَاعُونَا مَا قُتِلُوا۟ ۗ قُلْ فَٱدْرَءُوا۟ عَنْ أَنفُسِكُمُ ٱلْمَوْتَ إِن كُنتُمْ صَـٰدِقِينَ</a:t>
            </a:r>
          </a:p>
          <a:p>
            <a:pPr>
              <a:lnSpc>
                <a:spcPct val="100000"/>
              </a:lnSpc>
              <a:defRPr sz="2400">
                <a:solidFill>
                  <a:srgbClr val="3E5E5C"/>
                </a:solidFill>
                <a:latin typeface="Calibri"/>
              </a:defRPr>
            </a:pPr>
            <a:r>
              <a:t>Those who said of their brethren, while they themselves sat back: ‘Had they obeyed us, they would not have been killed.’ Say, ‘Then keep death off from yourselves, if you are truthful.’</a:t>
            </a:r>
          </a:p>
        </p:txBody>
      </p:sp>
      <p:sp>
        <p:nvSpPr>
          <p:cNvPr id="3" name="Text Placeholder 2"/>
          <p:cNvSpPr>
            <a:spLocks noGrp="1"/>
          </p:cNvSpPr>
          <p:nvPr>
            <p:ph type="body" sz="quarter" idx="11"/>
          </p:nvPr>
        </p:nvSpPr>
        <p:spPr/>
        <p:txBody>
          <a:bodyPr/>
          <a:lstStyle/>
          <a:p>
            <a:r>
              <a:t>Al-Imran 3:168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تَحْسَبَنَّ ٱلَّذِينَ قُتِلُوا۟ فِى سَبِيلِ ٱللَّهِ أَمْوَٰتًۢا ۚ بَلْ أَحْيَآءٌ عِندَ رَبِّهِمْ يُرْزَقُونَ</a:t>
            </a:r>
          </a:p>
          <a:p>
            <a:pPr>
              <a:lnSpc>
                <a:spcPct val="100000"/>
              </a:lnSpc>
              <a:defRPr sz="2400">
                <a:solidFill>
                  <a:srgbClr val="3E5E5C"/>
                </a:solidFill>
                <a:latin typeface="Calibri"/>
              </a:defRPr>
            </a:pPr>
            <a:r>
              <a:t>Do not suppose those who were slain in the way of Allah to be dead; no, they are living and provided for near their Lord,</a:t>
            </a:r>
          </a:p>
        </p:txBody>
      </p:sp>
      <p:sp>
        <p:nvSpPr>
          <p:cNvPr id="3" name="Text Placeholder 2"/>
          <p:cNvSpPr>
            <a:spLocks noGrp="1"/>
          </p:cNvSpPr>
          <p:nvPr>
            <p:ph type="body" sz="quarter" idx="11"/>
          </p:nvPr>
        </p:nvSpPr>
        <p:spPr/>
        <p:txBody>
          <a:bodyPr/>
          <a:lstStyle/>
          <a:p>
            <a:r>
              <a:t>Al-Imran 3:169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فَرِحِينَ بِمَآ ءَاتَىٰهُمُ ٱللَّهُ مِن فَضْلِهِۦ وَيَسْتَبْشِرُونَ بِٱلَّذِينَ لَمْ يَلْحَقُوا۟ بِهِم مِّنْ خَلْفِهِمْ أَلَّا خَوْفٌ عَلَيْهِمْ وَلَا هُمْ يَحْزَنُونَ</a:t>
            </a:r>
          </a:p>
          <a:p>
            <a:pPr>
              <a:lnSpc>
                <a:spcPct val="100000"/>
              </a:lnSpc>
              <a:defRPr sz="2400">
                <a:solidFill>
                  <a:srgbClr val="3E5E5C"/>
                </a:solidFill>
                <a:latin typeface="Calibri"/>
              </a:defRPr>
            </a:pPr>
            <a:r>
              <a:t>exulting in what Allah has given them out of His grace, and rejoicing for those who have not yet joined them from [those left] behind them, that they will have no fear, nor will they grieve.</a:t>
            </a:r>
          </a:p>
        </p:txBody>
      </p:sp>
      <p:sp>
        <p:nvSpPr>
          <p:cNvPr id="3" name="Text Placeholder 2"/>
          <p:cNvSpPr>
            <a:spLocks noGrp="1"/>
          </p:cNvSpPr>
          <p:nvPr>
            <p:ph type="body" sz="quarter" idx="11"/>
          </p:nvPr>
        </p:nvSpPr>
        <p:spPr/>
        <p:txBody>
          <a:bodyPr/>
          <a:lstStyle/>
          <a:p>
            <a:r>
              <a:t>Al-Imran 3:170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يَسْتَبْشِرُونَ بِنِعْمَةٍ مِّنَ ٱللَّهِ وَفَضْلٍ وَأَنَّ ٱللَّهَ لَا يُضِيعُ أَجْرَ ٱلْمُؤْمِنِينَ</a:t>
            </a:r>
          </a:p>
          <a:p>
            <a:pPr>
              <a:lnSpc>
                <a:spcPct val="100000"/>
              </a:lnSpc>
              <a:defRPr sz="2400">
                <a:solidFill>
                  <a:srgbClr val="3E5E5C"/>
                </a:solidFill>
                <a:latin typeface="Calibri"/>
              </a:defRPr>
            </a:pPr>
            <a:r>
              <a:t>They rejoice in Allah’s blessing and grace, and that Allah does not waste the reward of the faithful.</a:t>
            </a:r>
          </a:p>
        </p:txBody>
      </p:sp>
      <p:sp>
        <p:nvSpPr>
          <p:cNvPr id="3" name="Text Placeholder 2"/>
          <p:cNvSpPr>
            <a:spLocks noGrp="1"/>
          </p:cNvSpPr>
          <p:nvPr>
            <p:ph type="body" sz="quarter" idx="11"/>
          </p:nvPr>
        </p:nvSpPr>
        <p:spPr/>
        <p:txBody>
          <a:bodyPr/>
          <a:lstStyle/>
          <a:p>
            <a:r>
              <a:t>Al-Imran 3:171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ٱسْتَجَابُوا۟ لِلَّهِ وَٱلرَّسُولِ مِنۢ بَعْدِ مَآ أَصَابَهُمُ ٱلْقَرْحُ ۚ لِلَّذِينَ أَحْسَنُوا۟ مِنْهُمْ وَٱتَّقَوْا۟ أَجْرٌ عَظِيمٌ</a:t>
            </a:r>
          </a:p>
          <a:p>
            <a:pPr>
              <a:lnSpc>
                <a:spcPct val="100000"/>
              </a:lnSpc>
              <a:defRPr sz="2400">
                <a:solidFill>
                  <a:srgbClr val="3E5E5C"/>
                </a:solidFill>
                <a:latin typeface="Calibri"/>
              </a:defRPr>
            </a:pPr>
            <a:r>
              <a:t>Those who responded to Allah and the Apostle [even] after they had been wounded—for those of them who have been virtuous and Godwary there shall be a great reward.</a:t>
            </a:r>
          </a:p>
        </p:txBody>
      </p:sp>
      <p:sp>
        <p:nvSpPr>
          <p:cNvPr id="3" name="Text Placeholder 2"/>
          <p:cNvSpPr>
            <a:spLocks noGrp="1"/>
          </p:cNvSpPr>
          <p:nvPr>
            <p:ph type="body" sz="quarter" idx="11"/>
          </p:nvPr>
        </p:nvSpPr>
        <p:spPr/>
        <p:txBody>
          <a:bodyPr/>
          <a:lstStyle/>
          <a:p>
            <a:r>
              <a:t>Al-Imran 3:172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قَالَ لَهُمُ ٱلنَّاسُ إِنَّ ٱلنَّاسَ قَدْ جَمَعُوا۟ لَكُمْ فَٱخْشَوْهُمْ فَزَادَهُمْ إِيمَـٰنًا وَقَالُوا۟ حَسْبُنَا ٱللَّهُ وَنِعْمَ ٱلْوَكِيلُ</a:t>
            </a:r>
          </a:p>
          <a:p>
            <a:pPr>
              <a:lnSpc>
                <a:spcPct val="100000"/>
              </a:lnSpc>
              <a:defRPr sz="2400">
                <a:solidFill>
                  <a:srgbClr val="3E5E5C"/>
                </a:solidFill>
                <a:latin typeface="Calibri"/>
              </a:defRPr>
            </a:pPr>
            <a:r>
              <a:t>—Those to whom the people said, ‘All the people have gathered against you, so fear them.’ That only increased them in faith, and they said, ‘Allah is sufficient for us, and He is an excellent trustee.’</a:t>
            </a:r>
          </a:p>
        </p:txBody>
      </p:sp>
      <p:sp>
        <p:nvSpPr>
          <p:cNvPr id="3" name="Text Placeholder 2"/>
          <p:cNvSpPr>
            <a:spLocks noGrp="1"/>
          </p:cNvSpPr>
          <p:nvPr>
            <p:ph type="body" sz="quarter" idx="11"/>
          </p:nvPr>
        </p:nvSpPr>
        <p:spPr/>
        <p:txBody>
          <a:bodyPr/>
          <a:lstStyle/>
          <a:p>
            <a:r>
              <a:t>Al-Imran 3:173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فَٱنقَلَبُوا۟ بِنِعْمَةٍ مِّنَ ٱللَّهِ وَفَضْلٍ لَّمْ يَمْسَسْهُمْ سُوٓءٌ وَٱتَّبَعُوا۟ رِضْوَٰنَ ٱللَّهِ ۗ وَٱللَّهُ ذُو فَضْلٍ عَظِيمٍ</a:t>
            </a:r>
          </a:p>
          <a:p>
            <a:pPr>
              <a:lnSpc>
                <a:spcPct val="100000"/>
              </a:lnSpc>
              <a:defRPr sz="2400">
                <a:solidFill>
                  <a:srgbClr val="3E5E5C"/>
                </a:solidFill>
                <a:latin typeface="Calibri"/>
              </a:defRPr>
            </a:pPr>
            <a:r>
              <a:t>So they returned with Allah’s blessing and grace, untouched by any harm. They pursued the pleasure of Allah, and Allah is dispenser of a great grace.</a:t>
            </a:r>
          </a:p>
        </p:txBody>
      </p:sp>
      <p:sp>
        <p:nvSpPr>
          <p:cNvPr id="3" name="Text Placeholder 2"/>
          <p:cNvSpPr>
            <a:spLocks noGrp="1"/>
          </p:cNvSpPr>
          <p:nvPr>
            <p:ph type="body" sz="quarter" idx="11"/>
          </p:nvPr>
        </p:nvSpPr>
        <p:spPr/>
        <p:txBody>
          <a:bodyPr/>
          <a:lstStyle/>
          <a:p>
            <a:r>
              <a:t>Al-Imran 3:174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أَؤُنَبِّئُكُم بِخَيْرٍ مِّن ذَٰلِكُمْ ۚ لِلَّذِينَ ٱتَّقَوْا۟ عِندَ رَبِّهِمْ جَنَّـٰتٌ تَجْرِى مِن تَحْتِهَا ٱلْأَنْهَـٰرُ خَـٰلِدِينَ فِيهَا وَأَزْوَٰجٌ مُّطَهَّرَةٌ وَرِضْوَٰنٌ مِّنَ ٱللَّهِ ۗ وَٱللَّهُ بَصِيرٌۢ بِٱلْعِبَادِ</a:t>
            </a:r>
          </a:p>
          <a:p>
            <a:pPr>
              <a:lnSpc>
                <a:spcPct val="100000"/>
              </a:lnSpc>
              <a:defRPr sz="2400">
                <a:solidFill>
                  <a:srgbClr val="3E5E5C"/>
                </a:solidFill>
                <a:latin typeface="Calibri"/>
              </a:defRPr>
            </a:pPr>
            <a:r>
              <a:t>Say, ‘Shall I inform you of something better than that? For those who are Godwary there will be gardens near their Lord, with streams running in them, to remain in them [forever], and chaste mates, and Allah’s pleasure.’ And Allah watches His servants.</a:t>
            </a:r>
          </a:p>
        </p:txBody>
      </p:sp>
      <p:sp>
        <p:nvSpPr>
          <p:cNvPr id="3" name="Text Placeholder 2"/>
          <p:cNvSpPr>
            <a:spLocks noGrp="1"/>
          </p:cNvSpPr>
          <p:nvPr>
            <p:ph type="body" sz="quarter" idx="11"/>
          </p:nvPr>
        </p:nvSpPr>
        <p:spPr/>
        <p:txBody>
          <a:bodyPr/>
          <a:lstStyle/>
          <a:p>
            <a:r>
              <a:t>Al-Imran 3:15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ذَٰلِكُمُ ٱلشَّيْطَـٰنُ يُخَوِّفُ أَوْلِيَآءَهُۥ فَلَا تَخَافُوهُمْ وَخَافُونِ إِن كُنتُم مُّؤْمِنِينَ</a:t>
            </a:r>
          </a:p>
          <a:p>
            <a:pPr>
              <a:lnSpc>
                <a:spcPct val="100000"/>
              </a:lnSpc>
              <a:defRPr sz="2400">
                <a:solidFill>
                  <a:srgbClr val="3E5E5C"/>
                </a:solidFill>
                <a:latin typeface="Calibri"/>
              </a:defRPr>
            </a:pPr>
            <a:r>
              <a:t>That is only Satan frightening [you] of his followers! So fear them not, and fear Me, should you be faithful.</a:t>
            </a:r>
          </a:p>
        </p:txBody>
      </p:sp>
      <p:sp>
        <p:nvSpPr>
          <p:cNvPr id="3" name="Text Placeholder 2"/>
          <p:cNvSpPr>
            <a:spLocks noGrp="1"/>
          </p:cNvSpPr>
          <p:nvPr>
            <p:ph type="body" sz="quarter" idx="11"/>
          </p:nvPr>
        </p:nvSpPr>
        <p:spPr/>
        <p:txBody>
          <a:bodyPr/>
          <a:lstStyle/>
          <a:p>
            <a:r>
              <a:t>Al-Imran 3:175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يَحْزُنكَ ٱلَّذِينَ يُسَـٰرِعُونَ فِى ٱلْكُفْرِ ۚ إِنَّهُمْ لَن يَضُرُّوا۟ ٱللَّهَ شَيْـًٔا ۗ يُرِيدُ ٱللَّهُ أَلَّا يَجْعَلَ لَهُمْ حَظًّا فِى ٱلْـَٔاخِرَةِ ۖ وَلَهُمْ عَذَابٌ عَظِيمٌ</a:t>
            </a:r>
          </a:p>
          <a:p>
            <a:pPr>
              <a:lnSpc>
                <a:spcPct val="100000"/>
              </a:lnSpc>
              <a:defRPr sz="2400">
                <a:solidFill>
                  <a:srgbClr val="3E5E5C"/>
                </a:solidFill>
                <a:latin typeface="Calibri"/>
              </a:defRPr>
            </a:pPr>
            <a:r>
              <a:t>Do not grieve for those who are active in unfaith; they will not hurt Allah in the least: Allah desires to give them no share in the Hereafter, and there is a great punishment for them.</a:t>
            </a:r>
          </a:p>
        </p:txBody>
      </p:sp>
      <p:sp>
        <p:nvSpPr>
          <p:cNvPr id="3" name="Text Placeholder 2"/>
          <p:cNvSpPr>
            <a:spLocks noGrp="1"/>
          </p:cNvSpPr>
          <p:nvPr>
            <p:ph type="body" sz="quarter" idx="11"/>
          </p:nvPr>
        </p:nvSpPr>
        <p:spPr/>
        <p:txBody>
          <a:bodyPr/>
          <a:lstStyle/>
          <a:p>
            <a:r>
              <a:t>Al-Imran 3:176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ٱشْتَرَوُا۟ ٱلْكُفْرَ بِٱلْإِيمَـٰنِ لَن يَضُرُّوا۟ ٱللَّهَ شَيْـًٔا وَلَهُمْ عَذَابٌ أَلِيمٌ</a:t>
            </a:r>
          </a:p>
          <a:p>
            <a:pPr>
              <a:lnSpc>
                <a:spcPct val="100000"/>
              </a:lnSpc>
              <a:defRPr sz="2400">
                <a:solidFill>
                  <a:srgbClr val="3E5E5C"/>
                </a:solidFill>
                <a:latin typeface="Calibri"/>
              </a:defRPr>
            </a:pPr>
            <a:r>
              <a:t>Those who have bought unfaith for faith will not hurt Allah in the least, and there is a painful punishment for them.</a:t>
            </a:r>
          </a:p>
        </p:txBody>
      </p:sp>
      <p:sp>
        <p:nvSpPr>
          <p:cNvPr id="3" name="Text Placeholder 2"/>
          <p:cNvSpPr>
            <a:spLocks noGrp="1"/>
          </p:cNvSpPr>
          <p:nvPr>
            <p:ph type="body" sz="quarter" idx="11"/>
          </p:nvPr>
        </p:nvSpPr>
        <p:spPr/>
        <p:txBody>
          <a:bodyPr/>
          <a:lstStyle/>
          <a:p>
            <a:r>
              <a:t>Al-Imran 3:177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يَحْسَبَنَّ ٱلَّذِينَ كَفَرُوٓا۟ أَنَّمَا نُمْلِى لَهُمْ خَيْرٌ لِّأَنفُسِهِمْ ۚ إِنَّمَا نُمْلِى لَهُمْ لِيَزْدَادُوٓا۟ إِثْمًا ۚ وَلَهُمْ عَذَابٌ مُّهِينٌ</a:t>
            </a:r>
          </a:p>
          <a:p>
            <a:pPr>
              <a:lnSpc>
                <a:spcPct val="100000"/>
              </a:lnSpc>
              <a:defRPr sz="2400">
                <a:solidFill>
                  <a:srgbClr val="3E5E5C"/>
                </a:solidFill>
                <a:latin typeface="Calibri"/>
              </a:defRPr>
            </a:pPr>
            <a:r>
              <a:t>Let the faithless not suppose that the respite that We grant them is good for their souls: We give them respite only that they may increase in sin, and there is a humiliating punishment for them.</a:t>
            </a:r>
          </a:p>
        </p:txBody>
      </p:sp>
      <p:sp>
        <p:nvSpPr>
          <p:cNvPr id="3" name="Text Placeholder 2"/>
          <p:cNvSpPr>
            <a:spLocks noGrp="1"/>
          </p:cNvSpPr>
          <p:nvPr>
            <p:ph type="body" sz="quarter" idx="11"/>
          </p:nvPr>
        </p:nvSpPr>
        <p:spPr/>
        <p:txBody>
          <a:bodyPr/>
          <a:lstStyle/>
          <a:p>
            <a:r>
              <a:t>Al-Imran 3:178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مَّا كَانَ ٱللَّهُ لِيَذَرَ ٱلْمُؤْمِنِينَ عَلَىٰ مَآ أَنتُمْ عَلَيْهِ حَتَّىٰ يَمِيزَ ٱلْخَبِيثَ مِنَ ٱلطَّيِّبِ ۗ وَمَا كَانَ ٱللَّهُ لِيُطْلِعَكُمْ عَلَى ٱلْغَيْبِ وَلَـٰكِنَّ ٱللَّهَ يَجْتَبِى مِن رُّسُلِهِۦ مَن يَشَآءُ ۖ فَـَٔامِنُوا۟ بِٱللَّهِ وَرُسُلِهِۦ ۚ وَإِن تُؤْمِنُوا۟ وَتَتَّقُوا۟ فَلَكُمْ أَجْرٌ عَظِيمٌ</a:t>
            </a:r>
          </a:p>
          <a:p>
            <a:pPr>
              <a:lnSpc>
                <a:spcPct val="100000"/>
              </a:lnSpc>
              <a:defRPr sz="2400">
                <a:solidFill>
                  <a:srgbClr val="3E5E5C"/>
                </a:solidFill>
                <a:latin typeface="Calibri"/>
              </a:defRPr>
            </a:pPr>
            <a:r>
              <a:t>Allah will not leave the faithful in your present state, until He has separated the bad ones from the good. Allah will not acquaint you with the Unseen, but Allah chooses whomever He wishes from His apostles. So have faith in Allah and His apostles; and if you are faithful and Godwary, there shall be a great reward for you.</a:t>
            </a:r>
          </a:p>
        </p:txBody>
      </p:sp>
      <p:sp>
        <p:nvSpPr>
          <p:cNvPr id="3" name="Text Placeholder 2"/>
          <p:cNvSpPr>
            <a:spLocks noGrp="1"/>
          </p:cNvSpPr>
          <p:nvPr>
            <p:ph type="body" sz="quarter" idx="11"/>
          </p:nvPr>
        </p:nvSpPr>
        <p:spPr/>
        <p:txBody>
          <a:bodyPr/>
          <a:lstStyle/>
          <a:p>
            <a:r>
              <a:t>Al-Imran 3:179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وَلَا يَحْسَبَنَّ ٱلَّذِينَ يَبْخَلُونَ بِمَآ ءَاتَىٰهُمُ ٱللَّهُ مِن فَضْلِهِۦ هُوَ خَيْرًا لَّهُم ۖ بَلْ هُوَ شَرٌّ لَّهُمْ ۖ سَيُطَوَّقُونَ مَا بَخِلُوا۟ بِهِۦ يَوْمَ ٱلْقِيَـٰمَةِ ۗ وَلِلَّهِ مِيرَٰثُ ٱلسَّمَـٰوَٰتِ وَٱلْأَرْضِ ۗ وَٱللَّهُ بِمَا تَعْمَلُونَ خَبِيرٌ</a:t>
            </a:r>
          </a:p>
          <a:p>
            <a:pPr>
              <a:lnSpc>
                <a:spcPct val="100000"/>
              </a:lnSpc>
              <a:defRPr sz="2400">
                <a:solidFill>
                  <a:srgbClr val="3E5E5C"/>
                </a:solidFill>
                <a:latin typeface="Calibri"/>
              </a:defRPr>
            </a:pPr>
            <a:r>
              <a:t>Let the stingy not suppose that [their grudging] what Allah has given them out of His bounty is good for them; no, it is bad for them. They will be collared with what they grudge on the Day of Resurrection. To Allah belongs the heritage of the heavens and the earth, and Allah is well aware of what you do.</a:t>
            </a:r>
          </a:p>
        </p:txBody>
      </p:sp>
      <p:sp>
        <p:nvSpPr>
          <p:cNvPr id="3" name="Text Placeholder 2"/>
          <p:cNvSpPr>
            <a:spLocks noGrp="1"/>
          </p:cNvSpPr>
          <p:nvPr>
            <p:ph type="body" sz="quarter" idx="11"/>
          </p:nvPr>
        </p:nvSpPr>
        <p:spPr/>
        <p:txBody>
          <a:bodyPr/>
          <a:lstStyle/>
          <a:p>
            <a:r>
              <a:t>Al-Imran 3:180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سَمِعَ ٱللَّهُ قَوْلَ ٱلَّذِينَ قَالُوٓا۟ إِنَّ ٱللَّهَ فَقِيرٌ وَنَحْنُ أَغْنِيَآءُ ۘ سَنَكْتُبُ مَا قَالُوا۟ وَقَتْلَهُمُ ٱلْأَنۢبِيَآءَ بِغَيْرِ حَقٍّ وَنَقُولُ ذُوقُوا۟ عَذَابَ ٱلْحَرِيقِ</a:t>
            </a:r>
          </a:p>
          <a:p>
            <a:pPr>
              <a:lnSpc>
                <a:spcPct val="100000"/>
              </a:lnSpc>
              <a:defRPr sz="2400">
                <a:solidFill>
                  <a:srgbClr val="3E5E5C"/>
                </a:solidFill>
                <a:latin typeface="Calibri"/>
              </a:defRPr>
            </a:pPr>
            <a:r>
              <a:t>Allah has certainly heard the remark of those who said, ‘Allah is poor and we are rich.’ We will record what they have said, and their killing of the prophets unjustly, and We shall say, ‘Taste the punishment of the burning.</a:t>
            </a:r>
          </a:p>
        </p:txBody>
      </p:sp>
      <p:sp>
        <p:nvSpPr>
          <p:cNvPr id="3" name="Text Placeholder 2"/>
          <p:cNvSpPr>
            <a:spLocks noGrp="1"/>
          </p:cNvSpPr>
          <p:nvPr>
            <p:ph type="body" sz="quarter" idx="11"/>
          </p:nvPr>
        </p:nvSpPr>
        <p:spPr/>
        <p:txBody>
          <a:bodyPr/>
          <a:lstStyle/>
          <a:p>
            <a:r>
              <a:t>Al-Imran 3:181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بِمَا قَدَّمَتْ أَيْدِيكُمْ وَأَنَّ ٱللَّهَ لَيْسَ بِظَلَّامٍ لِّلْعَبِيدِ</a:t>
            </a:r>
          </a:p>
          <a:p>
            <a:pPr>
              <a:lnSpc>
                <a:spcPct val="100000"/>
              </a:lnSpc>
              <a:defRPr sz="2400">
                <a:solidFill>
                  <a:srgbClr val="3E5E5C"/>
                </a:solidFill>
                <a:latin typeface="Calibri"/>
              </a:defRPr>
            </a:pPr>
            <a:r>
              <a:t>That is because of what your hands have sent ahead, and because Allah is not tyrannical to His servants.’</a:t>
            </a:r>
          </a:p>
        </p:txBody>
      </p:sp>
      <p:sp>
        <p:nvSpPr>
          <p:cNvPr id="3" name="Text Placeholder 2"/>
          <p:cNvSpPr>
            <a:spLocks noGrp="1"/>
          </p:cNvSpPr>
          <p:nvPr>
            <p:ph type="body" sz="quarter" idx="11"/>
          </p:nvPr>
        </p:nvSpPr>
        <p:spPr/>
        <p:txBody>
          <a:bodyPr/>
          <a:lstStyle/>
          <a:p>
            <a:r>
              <a:t>Al-Imran 3:182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ٱلَّذِينَ قَالُوٓا۟ إِنَّ ٱللَّهَ عَهِدَ إِلَيْنَآ أَلَّا نُؤْمِنَ لِرَسُولٍ حَتَّىٰ يَأْتِيَنَا بِقُرْبَانٍ تَأْكُلُهُ ٱلنَّارُ ۗ قُلْ قَدْ جَآءَكُمْ رُسُلٌ مِّن قَبْلِى بِٱلْبَيِّنَـٰتِ وَبِٱلَّذِى قُلْتُمْ فَلِمَ قَتَلْتُمُوهُمْ إِن كُنتُمْ صَـٰدِقِينَ</a:t>
            </a:r>
          </a:p>
          <a:p>
            <a:pPr>
              <a:lnSpc>
                <a:spcPct val="100000"/>
              </a:lnSpc>
              <a:defRPr sz="2400">
                <a:solidFill>
                  <a:srgbClr val="3E5E5C"/>
                </a:solidFill>
                <a:latin typeface="Calibri"/>
              </a:defRPr>
            </a:pPr>
            <a:r>
              <a:t>Tell those who say, ‘Allah has pledged us not to believe in any apostle unless he brings us an offering consumed by fire,’ ‘Apostles before me certainly did bring you manifest signs and what you speak of. Then why did you kill them, if you are truthful?’</a:t>
            </a:r>
          </a:p>
        </p:txBody>
      </p:sp>
      <p:sp>
        <p:nvSpPr>
          <p:cNvPr id="3" name="Text Placeholder 2"/>
          <p:cNvSpPr>
            <a:spLocks noGrp="1"/>
          </p:cNvSpPr>
          <p:nvPr>
            <p:ph type="body" sz="quarter" idx="11"/>
          </p:nvPr>
        </p:nvSpPr>
        <p:spPr/>
        <p:txBody>
          <a:bodyPr/>
          <a:lstStyle/>
          <a:p>
            <a:r>
              <a:t>Al-Imran 3:183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كَذَّبُوكَ فَقَدْ كُذِّبَ رُسُلٌ مِّن قَبْلِكَ جَآءُو بِٱلْبَيِّنَـٰتِ وَٱلزُّبُرِ وَٱلْكِتَـٰبِ ٱلْمُنِيرِ</a:t>
            </a:r>
          </a:p>
          <a:p>
            <a:pPr>
              <a:lnSpc>
                <a:spcPct val="100000"/>
              </a:lnSpc>
              <a:defRPr sz="2400">
                <a:solidFill>
                  <a:srgbClr val="3E5E5C"/>
                </a:solidFill>
                <a:latin typeface="Calibri"/>
              </a:defRPr>
            </a:pPr>
            <a:r>
              <a:t>But if they deny you, [other] apostles have been denied before you, who came with manifest signs, holy writs, and an illuminating scripture.</a:t>
            </a:r>
          </a:p>
        </p:txBody>
      </p:sp>
      <p:sp>
        <p:nvSpPr>
          <p:cNvPr id="3" name="Text Placeholder 2"/>
          <p:cNvSpPr>
            <a:spLocks noGrp="1"/>
          </p:cNvSpPr>
          <p:nvPr>
            <p:ph type="body" sz="quarter" idx="11"/>
          </p:nvPr>
        </p:nvSpPr>
        <p:spPr/>
        <p:txBody>
          <a:bodyPr/>
          <a:lstStyle/>
          <a:p>
            <a:r>
              <a:t>Al-Imran 3:184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يَقُولُونَ رَبَّنَآ إِنَّنَآ ءَامَنَّا فَٱغْفِرْ لَنَا ذُنُوبَنَا وَقِنَا عَذَابَ ٱلنَّارِ</a:t>
            </a:r>
          </a:p>
          <a:p>
            <a:pPr>
              <a:lnSpc>
                <a:spcPct val="100000"/>
              </a:lnSpc>
              <a:defRPr sz="2400">
                <a:solidFill>
                  <a:srgbClr val="3E5E5C"/>
                </a:solidFill>
                <a:latin typeface="Calibri"/>
              </a:defRPr>
            </a:pPr>
            <a:r>
              <a:t>Those who say, ‘Our Lord! Indeed, we have faith. So forgive us our sins, and save us from the punishment of the Fire.’</a:t>
            </a:r>
          </a:p>
        </p:txBody>
      </p:sp>
      <p:sp>
        <p:nvSpPr>
          <p:cNvPr id="3" name="Text Placeholder 2"/>
          <p:cNvSpPr>
            <a:spLocks noGrp="1"/>
          </p:cNvSpPr>
          <p:nvPr>
            <p:ph type="body" sz="quarter" idx="11"/>
          </p:nvPr>
        </p:nvSpPr>
        <p:spPr/>
        <p:txBody>
          <a:bodyPr/>
          <a:lstStyle/>
          <a:p>
            <a:r>
              <a:t>Al-Imran 3:16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كُلُّ نَفْسٍ ذَآئِقَةُ ٱلْمَوْتِ ۗ وَإِنَّمَا تُوَفَّوْنَ أُجُورَكُمْ يَوْمَ ٱلْقِيَـٰمَةِ ۖ فَمَن زُحْزِحَ عَنِ ٱلنَّارِ وَأُدْخِلَ ٱلْجَنَّةَ فَقَدْ فَازَ ۗ وَمَا ٱلْحَيَوٰةُ ٱلدُّنْيَآ إِلَّا مَتَـٰعُ ٱلْغُرُورِ</a:t>
            </a:r>
          </a:p>
          <a:p>
            <a:pPr>
              <a:lnSpc>
                <a:spcPct val="100000"/>
              </a:lnSpc>
              <a:defRPr sz="2400">
                <a:solidFill>
                  <a:srgbClr val="3E5E5C"/>
                </a:solidFill>
                <a:latin typeface="Calibri"/>
              </a:defRPr>
            </a:pPr>
            <a:r>
              <a:t>Every soul shall taste death, and you will indeed be paid your full rewards on the Day of Resurrection. Whoever is delivered from the Fire and admitted to paradise has certainly succeeded. The life of this world is nothing but the wares of delusion.</a:t>
            </a:r>
          </a:p>
        </p:txBody>
      </p:sp>
      <p:sp>
        <p:nvSpPr>
          <p:cNvPr id="3" name="Text Placeholder 2"/>
          <p:cNvSpPr>
            <a:spLocks noGrp="1"/>
          </p:cNvSpPr>
          <p:nvPr>
            <p:ph type="body" sz="quarter" idx="11"/>
          </p:nvPr>
        </p:nvSpPr>
        <p:spPr/>
        <p:txBody>
          <a:bodyPr/>
          <a:lstStyle/>
          <a:p>
            <a:r>
              <a:t>Al-Imran 3:185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لَتُبْلَوُنَّ فِىٓ أَمْوَٰلِكُمْ وَأَنفُسِكُمْ وَلَتَسْمَعُنَّ مِنَ ٱلَّذِينَ أُوتُوا۟ ٱلْكِتَـٰبَ مِن قَبْلِكُمْ وَمِنَ ٱلَّذِينَ أَشْرَكُوٓا۟ أَذًى كَثِيرًا ۚ وَإِن تَصْبِرُوا۟ وَتَتَّقُوا۟ فَإِنَّ ذَٰلِكَ مِنْ عَزْمِ ٱلْأُمُورِ</a:t>
            </a:r>
          </a:p>
          <a:p>
            <a:pPr>
              <a:lnSpc>
                <a:spcPct val="100000"/>
              </a:lnSpc>
              <a:defRPr sz="2400">
                <a:solidFill>
                  <a:srgbClr val="3E5E5C"/>
                </a:solidFill>
                <a:latin typeface="Calibri"/>
              </a:defRPr>
            </a:pPr>
            <a:r>
              <a:t>You will surely be tested in your possessions and your souls, and you will surely hear much affront from those who were given the Book before you and from the polytheists; but if you are patient and Godwary, that is indeed the steadiest of courses.</a:t>
            </a:r>
          </a:p>
        </p:txBody>
      </p:sp>
      <p:sp>
        <p:nvSpPr>
          <p:cNvPr id="3" name="Text Placeholder 2"/>
          <p:cNvSpPr>
            <a:spLocks noGrp="1"/>
          </p:cNvSpPr>
          <p:nvPr>
            <p:ph type="body" sz="quarter" idx="11"/>
          </p:nvPr>
        </p:nvSpPr>
        <p:spPr/>
        <p:txBody>
          <a:bodyPr/>
          <a:lstStyle/>
          <a:p>
            <a:r>
              <a:t>Al-Imran 3:186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أَخَذَ ٱللَّهُ مِيثَـٰقَ ٱلَّذِينَ أُوتُوا۟ ٱلْكِتَـٰبَ لَتُبَيِّنُنَّهُۥ لِلنَّاسِ وَلَا تَكْتُمُونَهُۥ فَنَبَذُوهُ وَرَآءَ ظُهُورِهِمْ وَٱشْتَرَوْا۟ بِهِۦ ثَمَنًا قَلِيلًا ۖ فَبِئْسَ مَا يَشْتَرُونَ</a:t>
            </a:r>
          </a:p>
          <a:p>
            <a:pPr>
              <a:lnSpc>
                <a:spcPct val="100000"/>
              </a:lnSpc>
              <a:defRPr sz="2400">
                <a:solidFill>
                  <a:srgbClr val="3E5E5C"/>
                </a:solidFill>
                <a:latin typeface="Calibri"/>
              </a:defRPr>
            </a:pPr>
            <a:r>
              <a:t>When Allah made a covenant with those who were given the Book: ‘You shall explain it for the people, and you shall not conceal it,’ they cast it behind their backs and sold it for a paltry gain. How evil is what they buy!</a:t>
            </a:r>
          </a:p>
        </p:txBody>
      </p:sp>
      <p:sp>
        <p:nvSpPr>
          <p:cNvPr id="3" name="Text Placeholder 2"/>
          <p:cNvSpPr>
            <a:spLocks noGrp="1"/>
          </p:cNvSpPr>
          <p:nvPr>
            <p:ph type="body" sz="quarter" idx="11"/>
          </p:nvPr>
        </p:nvSpPr>
        <p:spPr/>
        <p:txBody>
          <a:bodyPr/>
          <a:lstStyle/>
          <a:p>
            <a:r>
              <a:t>Al-Imran 3:187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تَحْسَبَنَّ ٱلَّذِينَ يَفْرَحُونَ بِمَآ أَتَوا۟ وَّيُحِبُّونَ أَن يُحْمَدُوا۟ بِمَا لَمْ يَفْعَلُوا۟ فَلَا تَحْسَبَنَّهُم بِمَفَازَةٍ مِّنَ ٱلْعَذَابِ ۖ وَلَهُمْ عَذَابٌ أَلِيمٌ</a:t>
            </a:r>
          </a:p>
          <a:p>
            <a:pPr>
              <a:lnSpc>
                <a:spcPct val="100000"/>
              </a:lnSpc>
              <a:defRPr sz="2400">
                <a:solidFill>
                  <a:srgbClr val="3E5E5C"/>
                </a:solidFill>
                <a:latin typeface="Calibri"/>
              </a:defRPr>
            </a:pPr>
            <a:r>
              <a:t>Do not suppose those who brag about what they have done, and love to be praised for what they have not done—do not suppose them saved from punishment and there is a painful punishment for them.</a:t>
            </a:r>
          </a:p>
        </p:txBody>
      </p:sp>
      <p:sp>
        <p:nvSpPr>
          <p:cNvPr id="3" name="Text Placeholder 2"/>
          <p:cNvSpPr>
            <a:spLocks noGrp="1"/>
          </p:cNvSpPr>
          <p:nvPr>
            <p:ph type="body" sz="quarter" idx="11"/>
          </p:nvPr>
        </p:nvSpPr>
        <p:spPr/>
        <p:txBody>
          <a:bodyPr/>
          <a:lstStyle/>
          <a:p>
            <a:r>
              <a:t>Al-Imran 3:188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مُلْكُ ٱلسَّمَـٰوَٰتِ وَٱلْأَرْضِ ۗ وَٱللَّهُ عَلَىٰ كُلِّ شَىْءٍ قَدِيرٌ</a:t>
            </a:r>
          </a:p>
          <a:p>
            <a:pPr>
              <a:lnSpc>
                <a:spcPct val="100000"/>
              </a:lnSpc>
              <a:defRPr sz="2400">
                <a:solidFill>
                  <a:srgbClr val="3E5E5C"/>
                </a:solidFill>
                <a:latin typeface="Calibri"/>
              </a:defRPr>
            </a:pPr>
            <a:r>
              <a:t>To Allah belongs the kingdom of the heavens and the earth, and Allah has power over all things.</a:t>
            </a:r>
          </a:p>
        </p:txBody>
      </p:sp>
      <p:sp>
        <p:nvSpPr>
          <p:cNvPr id="3" name="Text Placeholder 2"/>
          <p:cNvSpPr>
            <a:spLocks noGrp="1"/>
          </p:cNvSpPr>
          <p:nvPr>
            <p:ph type="body" sz="quarter" idx="11"/>
          </p:nvPr>
        </p:nvSpPr>
        <p:spPr/>
        <p:txBody>
          <a:bodyPr/>
          <a:lstStyle/>
          <a:p>
            <a:r>
              <a:t>Al-Imran 3:189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خَلْقِ ٱلسَّمَـٰوَٰتِ وَٱلْأَرْضِ وَٱخْتِلَـٰفِ ٱلَّيْلِ وَٱلنَّهَارِ لَـَٔايَـٰتٍ لِّأُو۟لِى ٱلْأَلْبَـٰبِ</a:t>
            </a:r>
          </a:p>
          <a:p>
            <a:pPr>
              <a:lnSpc>
                <a:spcPct val="100000"/>
              </a:lnSpc>
              <a:defRPr sz="2400">
                <a:solidFill>
                  <a:srgbClr val="3E5E5C"/>
                </a:solidFill>
                <a:latin typeface="Calibri"/>
              </a:defRPr>
            </a:pPr>
            <a:r>
              <a:t>Indeed in the creation of the heavens and the earth and the alternation of night and day, there are signs for those who possess intellect.</a:t>
            </a:r>
          </a:p>
        </p:txBody>
      </p:sp>
      <p:sp>
        <p:nvSpPr>
          <p:cNvPr id="3" name="Text Placeholder 2"/>
          <p:cNvSpPr>
            <a:spLocks noGrp="1"/>
          </p:cNvSpPr>
          <p:nvPr>
            <p:ph type="body" sz="quarter" idx="11"/>
          </p:nvPr>
        </p:nvSpPr>
        <p:spPr/>
        <p:txBody>
          <a:bodyPr/>
          <a:lstStyle/>
          <a:p>
            <a:r>
              <a:t>Al-Imran 3:190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يَذْكُرُونَ ٱللَّهَ قِيَـٰمًا وَقُعُودًا وَعَلَىٰ جُنُوبِهِمْ وَيَتَفَكَّرُونَ فِى خَلْقِ ٱلسَّمَـٰوَٰتِ وَٱلْأَرْضِ رَبَّنَا مَا خَلَقْتَ هَـٰذَا بَـٰطِلًا سُبْحَـٰنَكَ فَقِنَا عَذَابَ ٱلنَّارِ</a:t>
            </a:r>
          </a:p>
          <a:p>
            <a:pPr>
              <a:lnSpc>
                <a:spcPct val="100000"/>
              </a:lnSpc>
              <a:defRPr sz="2400">
                <a:solidFill>
                  <a:srgbClr val="3E5E5C"/>
                </a:solidFill>
                <a:latin typeface="Calibri"/>
              </a:defRPr>
            </a:pPr>
            <a:r>
              <a:t>Those who remember Allah standing, sitting, and lying on their sides, and reflect on the creation of the heavens and the earth [and say], ‘Our Lord, You have not created this in vain! Immaculate are You! Save us from the punishment of the Fire.</a:t>
            </a:r>
          </a:p>
        </p:txBody>
      </p:sp>
      <p:sp>
        <p:nvSpPr>
          <p:cNvPr id="3" name="Text Placeholder 2"/>
          <p:cNvSpPr>
            <a:spLocks noGrp="1"/>
          </p:cNvSpPr>
          <p:nvPr>
            <p:ph type="body" sz="quarter" idx="11"/>
          </p:nvPr>
        </p:nvSpPr>
        <p:spPr/>
        <p:txBody>
          <a:bodyPr/>
          <a:lstStyle/>
          <a:p>
            <a:r>
              <a:t>Al-Imran 3:191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إِنَّكَ مَن تُدْخِلِ ٱلنَّارَ فَقَدْ أَخْزَيْتَهُۥ ۖ وَمَا لِلظَّـٰلِمِينَ مِنْ أَنصَارٍ</a:t>
            </a:r>
          </a:p>
          <a:p>
            <a:pPr>
              <a:lnSpc>
                <a:spcPct val="100000"/>
              </a:lnSpc>
              <a:defRPr sz="2400">
                <a:solidFill>
                  <a:srgbClr val="3E5E5C"/>
                </a:solidFill>
                <a:latin typeface="Calibri"/>
              </a:defRPr>
            </a:pPr>
            <a:r>
              <a:t>Our Lord, whoever that You make enter the Fire will surely have been disgraced by You, and the wrongdoers will have no helpers.</a:t>
            </a:r>
          </a:p>
        </p:txBody>
      </p:sp>
      <p:sp>
        <p:nvSpPr>
          <p:cNvPr id="3" name="Text Placeholder 2"/>
          <p:cNvSpPr>
            <a:spLocks noGrp="1"/>
          </p:cNvSpPr>
          <p:nvPr>
            <p:ph type="body" sz="quarter" idx="11"/>
          </p:nvPr>
        </p:nvSpPr>
        <p:spPr/>
        <p:txBody>
          <a:bodyPr/>
          <a:lstStyle/>
          <a:p>
            <a:r>
              <a:t>Al-Imran 3:192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إِنَّنَا سَمِعْنَا مُنَادِيًا يُنَادِى لِلْإِيمَـٰنِ أَنْ ءَامِنُوا۟ بِرَبِّكُمْ فَـَٔامَنَّا ۚ رَبَّنَا فَٱغْفِرْ لَنَا ذُنُوبَنَا وَكَفِّرْ عَنَّا سَيِّـَٔاتِنَا وَتَوَفَّنَا مَعَ ٱلْأَبْرَارِ</a:t>
            </a:r>
          </a:p>
          <a:p>
            <a:pPr>
              <a:lnSpc>
                <a:spcPct val="100000"/>
              </a:lnSpc>
              <a:defRPr sz="2400">
                <a:solidFill>
                  <a:srgbClr val="3E5E5C"/>
                </a:solidFill>
                <a:latin typeface="Calibri"/>
              </a:defRPr>
            </a:pPr>
            <a:r>
              <a:t>Our Lord, we have indeed heard a summoner calling to faith, declaring, ‘‘Have faith in your Lord!’’ So we believed. Our Lord, forgive us our sins and absolve us of our misdeeds, and make us die with the pious.</a:t>
            </a:r>
          </a:p>
        </p:txBody>
      </p:sp>
      <p:sp>
        <p:nvSpPr>
          <p:cNvPr id="3" name="Text Placeholder 2"/>
          <p:cNvSpPr>
            <a:spLocks noGrp="1"/>
          </p:cNvSpPr>
          <p:nvPr>
            <p:ph type="body" sz="quarter" idx="11"/>
          </p:nvPr>
        </p:nvSpPr>
        <p:spPr/>
        <p:txBody>
          <a:bodyPr/>
          <a:lstStyle/>
          <a:p>
            <a:r>
              <a:t>Al-Imran 3:193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وَءَاتِنَا مَا وَعَدتَّنَا عَلَىٰ رُسُلِكَ وَلَا تُخْزِنَا يَوْمَ ٱلْقِيَـٰمَةِ ۗ إِنَّكَ لَا تُخْلِفُ ٱلْمِيعَادَ</a:t>
            </a:r>
          </a:p>
          <a:p>
            <a:pPr>
              <a:lnSpc>
                <a:spcPct val="100000"/>
              </a:lnSpc>
              <a:defRPr sz="2400">
                <a:solidFill>
                  <a:srgbClr val="3E5E5C"/>
                </a:solidFill>
                <a:latin typeface="Calibri"/>
              </a:defRPr>
            </a:pPr>
            <a:r>
              <a:t>Our Lord, give us what You have promised us through Your apostles, and do not disgrace us on the Day of Resurrection. Indeed You do not break Your promise.’</a:t>
            </a:r>
          </a:p>
        </p:txBody>
      </p:sp>
      <p:sp>
        <p:nvSpPr>
          <p:cNvPr id="3" name="Text Placeholder 2"/>
          <p:cNvSpPr>
            <a:spLocks noGrp="1"/>
          </p:cNvSpPr>
          <p:nvPr>
            <p:ph type="body" sz="quarter" idx="11"/>
          </p:nvPr>
        </p:nvSpPr>
        <p:spPr/>
        <p:txBody>
          <a:bodyPr/>
          <a:lstStyle/>
          <a:p>
            <a:r>
              <a:t>Al-Imran 3:194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Al-Imran 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ٱلصَّـٰبِرِينَ وَٱلصَّـٰدِقِينَ وَٱلْقَـٰنِتِينَ وَٱلْمُنفِقِينَ وَٱلْمُسْتَغْفِرِينَ بِٱلْأَسْحَارِ</a:t>
            </a:r>
          </a:p>
          <a:p>
            <a:pPr>
              <a:lnSpc>
                <a:spcPct val="100000"/>
              </a:lnSpc>
              <a:defRPr sz="2400">
                <a:solidFill>
                  <a:srgbClr val="3E5E5C"/>
                </a:solidFill>
                <a:latin typeface="Calibri"/>
              </a:defRPr>
            </a:pPr>
            <a:r>
              <a:t>[They are] patient and truthful, obedient and charitable, and they plead for [Allah’s] forgiveness at dawns.</a:t>
            </a:r>
          </a:p>
        </p:txBody>
      </p:sp>
      <p:sp>
        <p:nvSpPr>
          <p:cNvPr id="3" name="Text Placeholder 2"/>
          <p:cNvSpPr>
            <a:spLocks noGrp="1"/>
          </p:cNvSpPr>
          <p:nvPr>
            <p:ph type="body" sz="quarter" idx="11"/>
          </p:nvPr>
        </p:nvSpPr>
        <p:spPr/>
        <p:txBody>
          <a:bodyPr/>
          <a:lstStyle/>
          <a:p>
            <a:r>
              <a:t>Al-Imran 3:17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فَٱسْتَجَابَ لَهُمْ رَبُّهُمْ أَنِّى لَآ أُضِيعُ عَمَلَ عَـٰمِلٍ مِّنكُم مِّن ذَكَرٍ أَوْ أُنثَىٰ ۖ بَعْضُكُم مِّنۢ بَعْضٍ ۖ فَٱلَّذِينَ هَاجَرُوا۟ وَأُخْرِجُوا۟ مِن دِيَـٰرِهِمْ وَأُوذُوا۟ فِى سَبِيلِى وَقَـٰتَلُوا۟ وَقُتِلُوا۟ لَأُكَفِّرَنَّ عَنْهُمْ سَيِّـَٔاتِهِمْ وَلَأُدْخِلَنَّهُمْ جَنَّـٰتٍ تَجْرِى مِن تَحْتِهَا ٱلْأَنْهَـٰرُ ثَوَابًا مِّنْ عِندِ ٱللَّهِ  ۔ۗ</a:t>
            </a:r>
          </a:p>
          <a:p>
            <a:pPr>
              <a:lnSpc>
                <a:spcPct val="100000"/>
              </a:lnSpc>
              <a:defRPr sz="2400">
                <a:solidFill>
                  <a:srgbClr val="3E5E5C"/>
                </a:solidFill>
                <a:latin typeface="Calibri"/>
              </a:defRPr>
            </a:pPr>
            <a:r>
              <a:t>Then their Lord answered them, ‘I do not waste the work of any worker among you, whether male or female; you are all on the same footing. So those who migrated and were expelled from their homes, and were tormented in My way, and those who fought and were killed—I will surely absolve them of their misdeeds and I will admit them into gardens with streams running in them, as a reward from Allah,</a:t>
            </a:r>
          </a:p>
        </p:txBody>
      </p:sp>
      <p:sp>
        <p:nvSpPr>
          <p:cNvPr id="3" name="Text Placeholder 2"/>
          <p:cNvSpPr>
            <a:spLocks noGrp="1"/>
          </p:cNvSpPr>
          <p:nvPr>
            <p:ph type="body" sz="quarter" idx="11"/>
          </p:nvPr>
        </p:nvSpPr>
        <p:spPr/>
        <p:txBody>
          <a:bodyPr/>
          <a:lstStyle/>
          <a:p>
            <a:r>
              <a:t>Al-Imran 3:195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وَٱللَّهُ عِندَهُۥ حُسْنُ ٱلثَّوَابِ</a:t>
            </a:r>
          </a:p>
          <a:p>
            <a:pPr>
              <a:lnSpc>
                <a:spcPct val="100000"/>
              </a:lnSpc>
              <a:defRPr sz="2400">
                <a:solidFill>
                  <a:srgbClr val="3E5E5C"/>
                </a:solidFill>
                <a:latin typeface="Calibri"/>
              </a:defRPr>
            </a:pPr>
            <a:r>
              <a:t>and Allah—with Him is the best of rewards.’</a:t>
            </a:r>
          </a:p>
        </p:txBody>
      </p:sp>
      <p:sp>
        <p:nvSpPr>
          <p:cNvPr id="3" name="Text Placeholder 2"/>
          <p:cNvSpPr>
            <a:spLocks noGrp="1"/>
          </p:cNvSpPr>
          <p:nvPr>
            <p:ph type="body" sz="quarter" idx="11"/>
          </p:nvPr>
        </p:nvSpPr>
        <p:spPr/>
        <p:txBody>
          <a:bodyPr/>
          <a:lstStyle/>
          <a:p>
            <a:r>
              <a:t>Al-Imran 3:195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يَغُرَّنَّكَ تَقَلُّبُ ٱلَّذِينَ كَفَرُوا۟ فِى ٱلْبِلَـٰدِ</a:t>
            </a:r>
          </a:p>
          <a:p>
            <a:pPr>
              <a:lnSpc>
                <a:spcPct val="100000"/>
              </a:lnSpc>
              <a:defRPr sz="2400">
                <a:solidFill>
                  <a:srgbClr val="3E5E5C"/>
                </a:solidFill>
                <a:latin typeface="Calibri"/>
              </a:defRPr>
            </a:pPr>
            <a:r>
              <a:t>Never be misled by the bustle of the faithless in the towns.</a:t>
            </a:r>
          </a:p>
        </p:txBody>
      </p:sp>
      <p:sp>
        <p:nvSpPr>
          <p:cNvPr id="3" name="Text Placeholder 2"/>
          <p:cNvSpPr>
            <a:spLocks noGrp="1"/>
          </p:cNvSpPr>
          <p:nvPr>
            <p:ph type="body" sz="quarter" idx="11"/>
          </p:nvPr>
        </p:nvSpPr>
        <p:spPr/>
        <p:txBody>
          <a:bodyPr/>
          <a:lstStyle/>
          <a:p>
            <a:r>
              <a:t>Al-Imran 3:196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مَتَـٰعٌ قَلِيلٌ ثُمَّ مَأْوَىٰهُمْ جَهَنَّمُ ۚ وَبِئْسَ ٱلْمِهَادُ</a:t>
            </a:r>
          </a:p>
          <a:p>
            <a:pPr>
              <a:lnSpc>
                <a:spcPct val="100000"/>
              </a:lnSpc>
              <a:defRPr sz="2400">
                <a:solidFill>
                  <a:srgbClr val="3E5E5C"/>
                </a:solidFill>
                <a:latin typeface="Calibri"/>
              </a:defRPr>
            </a:pPr>
            <a:r>
              <a:t>It is a trivial enjoyment; then their refuge is hell, and it is an evil resting place.</a:t>
            </a:r>
          </a:p>
        </p:txBody>
      </p:sp>
      <p:sp>
        <p:nvSpPr>
          <p:cNvPr id="3" name="Text Placeholder 2"/>
          <p:cNvSpPr>
            <a:spLocks noGrp="1"/>
          </p:cNvSpPr>
          <p:nvPr>
            <p:ph type="body" sz="quarter" idx="11"/>
          </p:nvPr>
        </p:nvSpPr>
        <p:spPr/>
        <p:txBody>
          <a:bodyPr/>
          <a:lstStyle/>
          <a:p>
            <a:r>
              <a:t>Al-Imran 3:197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لَـٰكِنِ ٱلَّذِينَ ٱتَّقَوْا۟ رَبَّهُمْ لَهُمْ جَنَّـٰتٌ تَجْرِى مِن تَحْتِهَا ٱلْأَنْهَـٰرُ خَـٰلِدِينَ فِيهَا نُزُلًا مِّنْ عِندِ ٱللَّهِ ۗ وَمَا عِندَ ٱللَّهِ خَيْرٌ لِّلْأَبْرَارِ</a:t>
            </a:r>
          </a:p>
          <a:p>
            <a:pPr>
              <a:lnSpc>
                <a:spcPct val="100000"/>
              </a:lnSpc>
              <a:defRPr sz="2400">
                <a:solidFill>
                  <a:srgbClr val="3E5E5C"/>
                </a:solidFill>
                <a:latin typeface="Calibri"/>
              </a:defRPr>
            </a:pPr>
            <a:r>
              <a:t>But those who are wary of their Lord—for them shall be gardens with streams running in them, to remain in them [forever], a hospitality from Allah; and what is with Allah is better for the pious.</a:t>
            </a:r>
          </a:p>
        </p:txBody>
      </p:sp>
      <p:sp>
        <p:nvSpPr>
          <p:cNvPr id="3" name="Text Placeholder 2"/>
          <p:cNvSpPr>
            <a:spLocks noGrp="1"/>
          </p:cNvSpPr>
          <p:nvPr>
            <p:ph type="body" sz="quarter" idx="11"/>
          </p:nvPr>
        </p:nvSpPr>
        <p:spPr/>
        <p:txBody>
          <a:bodyPr/>
          <a:lstStyle/>
          <a:p>
            <a:r>
              <a:t>Al-Imran 3:198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وَإِنَّ مِنْ أَهْلِ ٱلْكِتَـٰبِ لَمَن يُؤْمِنُ بِٱللَّهِ وَمَآ أُنزِلَ إِلَيْكُمْ وَمَآ أُنزِلَ إِلَيْهِمْ خَـٰشِعِينَ لِلَّهِ لَا يَشْتَرُونَ بِـَٔايَـٰتِ ٱللَّهِ ثَمَنًا قَلِيلًا ۗ أُو۟لَـٰٓئِكَ لَهُمْ أَجْرُهُمْ عِندَ رَبِّهِمْ ۗ إِنَّ ٱللَّهَ سَرِيعُ ٱلْحِسَابِ</a:t>
            </a:r>
          </a:p>
          <a:p>
            <a:pPr>
              <a:lnSpc>
                <a:spcPct val="100000"/>
              </a:lnSpc>
              <a:defRPr sz="2400">
                <a:solidFill>
                  <a:srgbClr val="3E5E5C"/>
                </a:solidFill>
                <a:latin typeface="Calibri"/>
              </a:defRPr>
            </a:pPr>
            <a:r>
              <a:t>Indeed among the People of the Book there are some who have faith in Allah and in what has been sent down to you, and in what has been sent down to them. Humble toward Allah, they do not sell the signs of Allah for a paltry gain. They shall have their reward near their Lord; indeed Allah is swift at reckoning.</a:t>
            </a:r>
          </a:p>
        </p:txBody>
      </p:sp>
      <p:sp>
        <p:nvSpPr>
          <p:cNvPr id="3" name="Text Placeholder 2"/>
          <p:cNvSpPr>
            <a:spLocks noGrp="1"/>
          </p:cNvSpPr>
          <p:nvPr>
            <p:ph type="body" sz="quarter" idx="11"/>
          </p:nvPr>
        </p:nvSpPr>
        <p:spPr/>
        <p:txBody>
          <a:bodyPr/>
          <a:lstStyle/>
          <a:p>
            <a:r>
              <a:t>Al-Imran 3:199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ٱصْبِرُوا۟ وَصَابِرُوا۟ وَرَابِطُوا۟ وَٱتَّقُوا۟ ٱللَّهَ لَعَلَّكُمْ تُفْلِحُونَ</a:t>
            </a:r>
          </a:p>
          <a:p>
            <a:pPr>
              <a:lnSpc>
                <a:spcPct val="100000"/>
              </a:lnSpc>
              <a:defRPr sz="2400">
                <a:solidFill>
                  <a:srgbClr val="3E5E5C"/>
                </a:solidFill>
                <a:latin typeface="Calibri"/>
              </a:defRPr>
            </a:pPr>
            <a:r>
              <a:t>O you who have faith! Be patient, stand firm, and close [your] ranks, and be wary of Allah so that you may be felicitous.</a:t>
            </a:r>
          </a:p>
        </p:txBody>
      </p:sp>
      <p:sp>
        <p:nvSpPr>
          <p:cNvPr id="3" name="Text Placeholder 2"/>
          <p:cNvSpPr>
            <a:spLocks noGrp="1"/>
          </p:cNvSpPr>
          <p:nvPr>
            <p:ph type="body" sz="quarter" idx="11"/>
          </p:nvPr>
        </p:nvSpPr>
        <p:spPr/>
        <p:txBody>
          <a:bodyPr/>
          <a:lstStyle/>
          <a:p>
            <a:r>
              <a:t>Al-Imran 3:200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شَهِدَ ٱللَّهُ أَنَّهُۥ لَآ إِلَـٰهَ إِلَّا هُوَ وَٱلْمَلَـٰٓئِكَةُ وَأُو۟لُوا۟ ٱلْعِلْمِ قَآئِمًۢا بِٱلْقِسْطِ ۚ لَآ إِلَـٰهَ إِلَّا هُوَ ٱلْعَزِيزُ ٱلْحَكِيمُ</a:t>
            </a:r>
          </a:p>
          <a:p>
            <a:pPr>
              <a:lnSpc>
                <a:spcPct val="100000"/>
              </a:lnSpc>
              <a:defRPr sz="2400">
                <a:solidFill>
                  <a:srgbClr val="3E5E5C"/>
                </a:solidFill>
                <a:latin typeface="Calibri"/>
              </a:defRPr>
            </a:pPr>
            <a:r>
              <a:t>Allah, maintainer of justice, the Almighty and the All-wise, besides whom there is no god, bears witness that there is no god except Him, and [so do] the angels and those who possess knowledge.</a:t>
            </a:r>
          </a:p>
        </p:txBody>
      </p:sp>
      <p:sp>
        <p:nvSpPr>
          <p:cNvPr id="3" name="Text Placeholder 2"/>
          <p:cNvSpPr>
            <a:spLocks noGrp="1"/>
          </p:cNvSpPr>
          <p:nvPr>
            <p:ph type="body" sz="quarter" idx="11"/>
          </p:nvPr>
        </p:nvSpPr>
        <p:spPr/>
        <p:txBody>
          <a:bodyPr/>
          <a:lstStyle/>
          <a:p>
            <a:r>
              <a:t>Al-Imran 3:18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ٱلدِّينَ عِندَ ٱللَّهِ ٱلْإِسْلَـٰمُ ۗ وَمَا ٱخْتَلَفَ ٱلَّذِينَ أُوتُوا۟ ٱلْكِتَـٰبَ إِلَّا مِنۢ بَعْدِ مَا جَآءَهُمُ ٱلْعِلْمُ بَغْيًۢا بَيْنَهُمْ ۗ وَمَن يَكْفُرْ بِـَٔايَـٰتِ ٱللَّهِ فَإِنَّ ٱللَّهَ سَرِيعُ ٱلْحِسَابِ</a:t>
            </a:r>
          </a:p>
          <a:p>
            <a:pPr>
              <a:lnSpc>
                <a:spcPct val="100000"/>
              </a:lnSpc>
              <a:defRPr sz="2400">
                <a:solidFill>
                  <a:srgbClr val="3E5E5C"/>
                </a:solidFill>
                <a:latin typeface="Calibri"/>
              </a:defRPr>
            </a:pPr>
            <a:r>
              <a:t>Indeed, with Allah religion is Islam, and those who were given the Book did not differ except after knowledge had come to them, out of envy among themselves. And whoever denies Allah’s signs [should know that] Allah is swift at reckoning.</a:t>
            </a:r>
          </a:p>
        </p:txBody>
      </p:sp>
      <p:sp>
        <p:nvSpPr>
          <p:cNvPr id="3" name="Text Placeholder 2"/>
          <p:cNvSpPr>
            <a:spLocks noGrp="1"/>
          </p:cNvSpPr>
          <p:nvPr>
            <p:ph type="body" sz="quarter" idx="11"/>
          </p:nvPr>
        </p:nvSpPr>
        <p:spPr/>
        <p:txBody>
          <a:bodyPr/>
          <a:lstStyle/>
          <a:p>
            <a:r>
              <a:t>Al-Imran 3:19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فَإِنْ حَآجُّوكَ فَقُلْ أَسْلَمْتُ وَجْهِىَ لِلَّهِ وَمَنِ ٱتَّبَعَنِ ۗ وَقُل لِّلَّذِينَ أُوتُوا۟ ٱلْكِتَـٰبَ وَٱلْأُمِّيِّـۧنَ ءَأَسْلَمْتُمْ ۚ فَإِنْ أَسْلَمُوا۟ فَقَدِ ٱهْتَدَوا۟ ۖ وَّإِن تَوَلَّوْا۟ فَإِنَّمَا عَلَيْكَ ٱلْبَلَـٰغُ ۗ وَٱللَّهُ بَصِيرٌۢ بِٱلْعِبَادِ</a:t>
            </a:r>
          </a:p>
          <a:p>
            <a:pPr>
              <a:lnSpc>
                <a:spcPct val="100000"/>
              </a:lnSpc>
              <a:defRPr sz="2400">
                <a:solidFill>
                  <a:srgbClr val="3E5E5C"/>
                </a:solidFill>
                <a:latin typeface="Calibri"/>
              </a:defRPr>
            </a:pPr>
            <a:r>
              <a:t>If they argue with you, say, ‘I have submitted my will to Allah, and [so has] he who follows me.’ And say to those who were given the Book and the uninstructed ones, ‘Do you submit?’ If they submit, they will certainly be guided; but if they turn away, then your duty is only to communicate, and Allah watches His servants.</a:t>
            </a:r>
          </a:p>
        </p:txBody>
      </p:sp>
      <p:sp>
        <p:nvSpPr>
          <p:cNvPr id="3" name="Text Placeholder 2"/>
          <p:cNvSpPr>
            <a:spLocks noGrp="1"/>
          </p:cNvSpPr>
          <p:nvPr>
            <p:ph type="body" sz="quarter" idx="11"/>
          </p:nvPr>
        </p:nvSpPr>
        <p:spPr/>
        <p:txBody>
          <a:bodyPr/>
          <a:lstStyle/>
          <a:p>
            <a:r>
              <a:t>Al-Imran 3:20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يَكْفُرُونَ بِـَٔايَـٰتِ ٱللَّهِ وَيَقْتُلُونَ ٱلنَّبِيِّـۧنَ بِغَيْرِ حَقٍّ وَيَقْتُلُونَ ٱلَّذِينَ يَأْمُرُونَ بِٱلْقِسْطِ مِنَ ٱلنَّاسِ فَبَشِّرْهُم بِعَذَابٍ أَلِيمٍ</a:t>
            </a:r>
          </a:p>
          <a:p>
            <a:pPr>
              <a:lnSpc>
                <a:spcPct val="100000"/>
              </a:lnSpc>
              <a:defRPr sz="2400">
                <a:solidFill>
                  <a:srgbClr val="3E5E5C"/>
                </a:solidFill>
                <a:latin typeface="Calibri"/>
              </a:defRPr>
            </a:pPr>
            <a:r>
              <a:t>Those who deny Allah’s signs and kill the prophets unjustly and kill those who call for justice from among the people, inform them of a painful punishment.</a:t>
            </a:r>
          </a:p>
        </p:txBody>
      </p:sp>
      <p:sp>
        <p:nvSpPr>
          <p:cNvPr id="3" name="Text Placeholder 2"/>
          <p:cNvSpPr>
            <a:spLocks noGrp="1"/>
          </p:cNvSpPr>
          <p:nvPr>
            <p:ph type="body" sz="quarter" idx="11"/>
          </p:nvPr>
        </p:nvSpPr>
        <p:spPr/>
        <p:txBody>
          <a:bodyPr/>
          <a:lstStyle/>
          <a:p>
            <a:r>
              <a:t>Al-Imran 3:21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حَبِطَتْ أَعْمَـٰلُهُمْ فِى ٱلدُّنْيَا وَٱلْـَٔاخِرَةِ وَمَا لَهُم مِّن نَّـٰصِرِينَ</a:t>
            </a:r>
          </a:p>
          <a:p>
            <a:pPr>
              <a:lnSpc>
                <a:spcPct val="100000"/>
              </a:lnSpc>
              <a:defRPr sz="2400">
                <a:solidFill>
                  <a:srgbClr val="3E5E5C"/>
                </a:solidFill>
                <a:latin typeface="Calibri"/>
              </a:defRPr>
            </a:pPr>
            <a:r>
              <a:t>They are the ones whose works have failed in this world and the Hereafter, and they will have no helpers.</a:t>
            </a:r>
          </a:p>
        </p:txBody>
      </p:sp>
      <p:sp>
        <p:nvSpPr>
          <p:cNvPr id="3" name="Text Placeholder 2"/>
          <p:cNvSpPr>
            <a:spLocks noGrp="1"/>
          </p:cNvSpPr>
          <p:nvPr>
            <p:ph type="body" sz="quarter" idx="11"/>
          </p:nvPr>
        </p:nvSpPr>
        <p:spPr/>
        <p:txBody>
          <a:bodyPr/>
          <a:lstStyle/>
          <a:p>
            <a:r>
              <a:t>Al-Imran 3:22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إِلَى ٱلَّذِينَ أُوتُوا۟ نَصِيبًا مِّنَ ٱلْكِتَـٰبِ يُدْعَوْنَ إِلَىٰ كِتَـٰبِ ٱللَّهِ لِيَحْكُمَ بَيْنَهُمْ ثُمَّ يَتَوَلَّىٰ فَرِيقٌ مِّنْهُمْ وَهُم مُّعْرِضُونَ</a:t>
            </a:r>
          </a:p>
          <a:p>
            <a:pPr>
              <a:lnSpc>
                <a:spcPct val="100000"/>
              </a:lnSpc>
              <a:defRPr sz="2400">
                <a:solidFill>
                  <a:srgbClr val="3E5E5C"/>
                </a:solidFill>
                <a:latin typeface="Calibri"/>
              </a:defRPr>
            </a:pPr>
            <a:r>
              <a:t>Have you not regarded those who were given a share of the Book, who are summoned to the Book of Allah in order that it may judge between them, whereat a part of them refuse to comply and they are disregardful?</a:t>
            </a:r>
          </a:p>
        </p:txBody>
      </p:sp>
      <p:sp>
        <p:nvSpPr>
          <p:cNvPr id="3" name="Text Placeholder 2"/>
          <p:cNvSpPr>
            <a:spLocks noGrp="1"/>
          </p:cNvSpPr>
          <p:nvPr>
            <p:ph type="body" sz="quarter" idx="11"/>
          </p:nvPr>
        </p:nvSpPr>
        <p:spPr/>
        <p:txBody>
          <a:bodyPr/>
          <a:lstStyle/>
          <a:p>
            <a:r>
              <a:t>Al-Imran 3:23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قَالُوا۟ لَن تَمَسَّنَا ٱلنَّارُ إِلَّآ أَيَّامًا مَّعْدُودَٰتٍ ۖ وَغَرَّهُمْ فِى دِينِهِم مَّا كَانُوا۟ يَفْتَرُونَ</a:t>
            </a:r>
          </a:p>
          <a:p>
            <a:pPr>
              <a:lnSpc>
                <a:spcPct val="100000"/>
              </a:lnSpc>
              <a:defRPr sz="2400">
                <a:solidFill>
                  <a:srgbClr val="3E5E5C"/>
                </a:solidFill>
                <a:latin typeface="Calibri"/>
              </a:defRPr>
            </a:pPr>
            <a:r>
              <a:t>That is because they say, ‘The Fire shall not touch us except for a number of days,’ and they have been misled in their religion by what they used to fabricate.</a:t>
            </a:r>
          </a:p>
        </p:txBody>
      </p:sp>
      <p:sp>
        <p:nvSpPr>
          <p:cNvPr id="3" name="Text Placeholder 2"/>
          <p:cNvSpPr>
            <a:spLocks noGrp="1"/>
          </p:cNvSpPr>
          <p:nvPr>
            <p:ph type="body" sz="quarter" idx="11"/>
          </p:nvPr>
        </p:nvSpPr>
        <p:spPr/>
        <p:txBody>
          <a:bodyPr/>
          <a:lstStyle/>
          <a:p>
            <a:r>
              <a:t>Al-Imran 3:24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فَكَيْفَ إِذَا جَمَعْنَـٰهُمْ لِيَوْمٍ لَّا رَيْبَ فِيهِ وَوُفِّيَتْ كُلُّ نَفْسٍ مَّا كَسَبَتْ وَهُمْ لَا يُظْلَمُونَ</a:t>
            </a:r>
          </a:p>
          <a:p>
            <a:pPr>
              <a:lnSpc>
                <a:spcPct val="100000"/>
              </a:lnSpc>
              <a:defRPr sz="2400">
                <a:solidFill>
                  <a:srgbClr val="3E5E5C"/>
                </a:solidFill>
                <a:latin typeface="Calibri"/>
              </a:defRPr>
            </a:pPr>
            <a:r>
              <a:t>But how will it be [with them] when We gather them on a day in which there is no doubt, and every soul shall be recompensed fully for what it has earned, and they will not be wronged?</a:t>
            </a:r>
          </a:p>
        </p:txBody>
      </p:sp>
      <p:sp>
        <p:nvSpPr>
          <p:cNvPr id="3" name="Text Placeholder 2"/>
          <p:cNvSpPr>
            <a:spLocks noGrp="1"/>
          </p:cNvSpPr>
          <p:nvPr>
            <p:ph type="body" sz="quarter" idx="11"/>
          </p:nvPr>
        </p:nvSpPr>
        <p:spPr/>
        <p:txBody>
          <a:bodyPr/>
          <a:lstStyle/>
          <a:p>
            <a:r>
              <a:t>Al-Imran 3:25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ٱللَّهُمَّ مَـٰلِكَ ٱلْمُلْكِ تُؤْتِى ٱلْمُلْكَ مَن تَشَآءُ وَتَنزِعُ ٱلْمُلْكَ مِمَّن تَشَآءُ وَتُعِزُّ مَن تَشَآءُ وَتُذِلُّ مَن تَشَآءُ ۖ بِيَدِكَ ٱلْخَيْرُ ۖ إِنَّكَ عَلَىٰ كُلِّ شَىْءٍ قَدِيرٌ</a:t>
            </a:r>
          </a:p>
          <a:p>
            <a:pPr>
              <a:lnSpc>
                <a:spcPct val="100000"/>
              </a:lnSpc>
              <a:defRPr sz="2400">
                <a:solidFill>
                  <a:srgbClr val="3E5E5C"/>
                </a:solidFill>
                <a:latin typeface="Calibri"/>
              </a:defRPr>
            </a:pPr>
            <a:r>
              <a:t>Say, ‘O Allah, Master of all sovereignty! You give sovereignty to whomever You wish, and strip of sovereignty whomever You wish; You make mighty whomever You wish, and You degrade whomever You wish; all choice is in Your hand. Indeed You have power over all things.’</a:t>
            </a:r>
          </a:p>
        </p:txBody>
      </p:sp>
      <p:sp>
        <p:nvSpPr>
          <p:cNvPr id="3" name="Text Placeholder 2"/>
          <p:cNvSpPr>
            <a:spLocks noGrp="1"/>
          </p:cNvSpPr>
          <p:nvPr>
            <p:ph type="body" sz="quarter" idx="11"/>
          </p:nvPr>
        </p:nvSpPr>
        <p:spPr/>
        <p:txBody>
          <a:bodyPr/>
          <a:lstStyle/>
          <a:p>
            <a:r>
              <a:t>Al-Imran 3:26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الٓمٓ</a:t>
            </a:r>
          </a:p>
          <a:p>
            <a:pPr>
              <a:lnSpc>
                <a:spcPct val="100000"/>
              </a:lnSpc>
              <a:defRPr sz="2400">
                <a:solidFill>
                  <a:srgbClr val="3E5E5C"/>
                </a:solidFill>
                <a:latin typeface="Calibri"/>
              </a:defRPr>
            </a:pPr>
            <a:r>
              <a:t>Alif, Lam, Mim.</a:t>
            </a:r>
          </a:p>
        </p:txBody>
      </p:sp>
      <p:sp>
        <p:nvSpPr>
          <p:cNvPr id="3" name="Text Placeholder 2"/>
          <p:cNvSpPr>
            <a:spLocks noGrp="1"/>
          </p:cNvSpPr>
          <p:nvPr>
            <p:ph type="body" sz="quarter" idx="11"/>
          </p:nvPr>
        </p:nvSpPr>
        <p:spPr/>
        <p:txBody>
          <a:bodyPr/>
          <a:lstStyle/>
          <a:p>
            <a:r>
              <a:t>Al-Imran 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تُولِجُ ٱلَّيْلَ فِى ٱلنَّهَارِ وَتُولِجُ ٱلنَّهَارَ فِى ٱلَّيْلِ ۖ وَتُخْرِجُ ٱلْحَىَّ مِنَ ٱلْمَيِّتِ وَتُخْرِجُ ٱلْمَيِّتَ مِنَ ٱلْحَىِّ ۖ وَتَرْزُقُ مَن تَشَآءُ بِغَيْرِ حِسَابٍ</a:t>
            </a:r>
          </a:p>
          <a:p>
            <a:pPr>
              <a:lnSpc>
                <a:spcPct val="100000"/>
              </a:lnSpc>
              <a:defRPr sz="2400">
                <a:solidFill>
                  <a:srgbClr val="3E5E5C"/>
                </a:solidFill>
                <a:latin typeface="Calibri"/>
              </a:defRPr>
            </a:pPr>
            <a:r>
              <a:t>‘You make the night pass into the day and You make the day pass into the night. You bring forth the living from the dead and You bring forth the dead from the living, and You provide for whomever You wish without any reckoning.’</a:t>
            </a:r>
          </a:p>
        </p:txBody>
      </p:sp>
      <p:sp>
        <p:nvSpPr>
          <p:cNvPr id="3" name="Text Placeholder 2"/>
          <p:cNvSpPr>
            <a:spLocks noGrp="1"/>
          </p:cNvSpPr>
          <p:nvPr>
            <p:ph type="body" sz="quarter" idx="11"/>
          </p:nvPr>
        </p:nvSpPr>
        <p:spPr/>
        <p:txBody>
          <a:bodyPr/>
          <a:lstStyle/>
          <a:p>
            <a:r>
              <a:t>Al-Imran 3:27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لَّا يَتَّخِذِ ٱلْمُؤْمِنُونَ ٱلْكَـٰفِرِينَ أَوْلِيَآءَ مِن دُونِ ٱلْمُؤْمِنِينَ ۖ وَمَن يَفْعَلْ ذَٰلِكَ فَلَيْسَ مِنَ ٱللَّهِ فِى شَىْءٍ إِلَّآ أَن تَتَّقُوا۟ مِنْهُمْ تُقَىٰةً ۗ وَيُحَذِّرُكُمُ ٱللَّهُ نَفْسَهُۥ ۗ وَإِلَى ٱللَّهِ ٱلْمَصِيرُ</a:t>
            </a:r>
          </a:p>
          <a:p>
            <a:pPr>
              <a:lnSpc>
                <a:spcPct val="100000"/>
              </a:lnSpc>
              <a:defRPr sz="2400">
                <a:solidFill>
                  <a:srgbClr val="3E5E5C"/>
                </a:solidFill>
                <a:latin typeface="Calibri"/>
              </a:defRPr>
            </a:pPr>
            <a:r>
              <a:t>The faithful should not take the faithless for allies instead of the faithful, and Allah will have nothing to do with those who do that, except when you are wary of them, out of caution. Allah warns you to beware of [disobeying] Him, and toward Allah is the return.</a:t>
            </a:r>
          </a:p>
        </p:txBody>
      </p:sp>
      <p:sp>
        <p:nvSpPr>
          <p:cNvPr id="3" name="Text Placeholder 2"/>
          <p:cNvSpPr>
            <a:spLocks noGrp="1"/>
          </p:cNvSpPr>
          <p:nvPr>
            <p:ph type="body" sz="quarter" idx="11"/>
          </p:nvPr>
        </p:nvSpPr>
        <p:spPr/>
        <p:txBody>
          <a:bodyPr/>
          <a:lstStyle/>
          <a:p>
            <a:r>
              <a:t>Al-Imran 3:28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تُخْفُوا۟ مَا فِى صُدُورِكُمْ أَوْ تُبْدُوهُ يَعْلَمْهُ ٱللَّهُ ۗ وَيَعْلَمُ مَا فِى ٱلسَّمَـٰوَٰتِ وَمَا فِى ٱلْأَرْضِ ۗ وَٱللَّهُ عَلَىٰ كُلِّ شَىْءٍ قَدِيرٌ</a:t>
            </a:r>
          </a:p>
          <a:p>
            <a:pPr>
              <a:lnSpc>
                <a:spcPct val="100000"/>
              </a:lnSpc>
              <a:defRPr sz="2400">
                <a:solidFill>
                  <a:srgbClr val="3E5E5C"/>
                </a:solidFill>
                <a:latin typeface="Calibri"/>
              </a:defRPr>
            </a:pPr>
            <a:r>
              <a:t>Say, ‘Whether you hide what is in your hearts or disclose it, Allah knows it, and He knows whatever there is in the heavens and whatever there is in the earth; and Allah has power over all things.’</a:t>
            </a:r>
          </a:p>
        </p:txBody>
      </p:sp>
      <p:sp>
        <p:nvSpPr>
          <p:cNvPr id="3" name="Text Placeholder 2"/>
          <p:cNvSpPr>
            <a:spLocks noGrp="1"/>
          </p:cNvSpPr>
          <p:nvPr>
            <p:ph type="body" sz="quarter" idx="11"/>
          </p:nvPr>
        </p:nvSpPr>
        <p:spPr/>
        <p:txBody>
          <a:bodyPr/>
          <a:lstStyle/>
          <a:p>
            <a:r>
              <a:t>Al-Imran 3:29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يَوْمَ تَجِدُ كُلُّ نَفْسٍ مَّا عَمِلَتْ مِنْ خَيْرٍ مُّحْضَرًا وَمَا عَمِلَتْ مِن سُوٓءٍ تَوَدُّ لَوْ أَنَّ بَيْنَهَا وَبَيْنَهُۥٓ أَمَدًۢا بَعِيدًا ۗ وَيُحَذِّرُكُمُ ٱللَّهُ نَفْسَهُۥ ۗ وَٱللَّهُ رَءُوفٌۢ بِٱلْعِبَادِ</a:t>
            </a:r>
          </a:p>
          <a:p>
            <a:pPr>
              <a:lnSpc>
                <a:spcPct val="100000"/>
              </a:lnSpc>
              <a:defRPr sz="2400">
                <a:solidFill>
                  <a:srgbClr val="3E5E5C"/>
                </a:solidFill>
                <a:latin typeface="Calibri"/>
              </a:defRPr>
            </a:pPr>
            <a:r>
              <a:t>The day when every soul will find present whatever good it has done; and as for the evil, it has done, it will wish there were a far distance between it and itself. Allah warns you to beware of [disobeying] Him, and Allah is most kind to [His] servants.</a:t>
            </a:r>
          </a:p>
        </p:txBody>
      </p:sp>
      <p:sp>
        <p:nvSpPr>
          <p:cNvPr id="3" name="Text Placeholder 2"/>
          <p:cNvSpPr>
            <a:spLocks noGrp="1"/>
          </p:cNvSpPr>
          <p:nvPr>
            <p:ph type="body" sz="quarter" idx="11"/>
          </p:nvPr>
        </p:nvSpPr>
        <p:spPr/>
        <p:txBody>
          <a:bodyPr/>
          <a:lstStyle/>
          <a:p>
            <a:r>
              <a:t>Al-Imran 3:30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كُنتُمْ تُحِبُّونَ ٱللَّهَ فَٱتَّبِعُونِى يُحْبِبْكُمُ ٱللَّهُ وَيَغْفِرْ لَكُمْ ذُنُوبَكُمْ ۗ وَٱللَّهُ غَفُورٌ رَّحِيمٌ</a:t>
            </a:r>
          </a:p>
          <a:p>
            <a:pPr>
              <a:lnSpc>
                <a:spcPct val="100000"/>
              </a:lnSpc>
              <a:defRPr sz="2400">
                <a:solidFill>
                  <a:srgbClr val="3E5E5C"/>
                </a:solidFill>
                <a:latin typeface="Calibri"/>
              </a:defRPr>
            </a:pPr>
            <a:r>
              <a:t>Say, ‘If you love Allah, then follow me; Allah will love you and forgive you your sins, and Allah is all-forgiving, all-merciful.’</a:t>
            </a:r>
          </a:p>
        </p:txBody>
      </p:sp>
      <p:sp>
        <p:nvSpPr>
          <p:cNvPr id="3" name="Text Placeholder 2"/>
          <p:cNvSpPr>
            <a:spLocks noGrp="1"/>
          </p:cNvSpPr>
          <p:nvPr>
            <p:ph type="body" sz="quarter" idx="11"/>
          </p:nvPr>
        </p:nvSpPr>
        <p:spPr/>
        <p:txBody>
          <a:bodyPr/>
          <a:lstStyle/>
          <a:p>
            <a:r>
              <a:t>Al-Imran 3:31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أَطِيعُوا۟ ٱللَّهَ وَٱلرَّسُولَ ۖ فَإِن تَوَلَّوْا۟ فَإِنَّ ٱللَّهَ لَا يُحِبُّ ٱلْكَـٰفِرِينَ</a:t>
            </a:r>
          </a:p>
          <a:p>
            <a:pPr>
              <a:lnSpc>
                <a:spcPct val="100000"/>
              </a:lnSpc>
              <a:defRPr sz="2400">
                <a:solidFill>
                  <a:srgbClr val="3E5E5C"/>
                </a:solidFill>
                <a:latin typeface="Calibri"/>
              </a:defRPr>
            </a:pPr>
            <a:r>
              <a:t>Say, ‘Obey Allah and the Apostle.’ But if they turn away, indeed Allah does not like the faithless.</a:t>
            </a:r>
          </a:p>
        </p:txBody>
      </p:sp>
      <p:sp>
        <p:nvSpPr>
          <p:cNvPr id="3" name="Text Placeholder 2"/>
          <p:cNvSpPr>
            <a:spLocks noGrp="1"/>
          </p:cNvSpPr>
          <p:nvPr>
            <p:ph type="body" sz="quarter" idx="11"/>
          </p:nvPr>
        </p:nvSpPr>
        <p:spPr/>
        <p:txBody>
          <a:bodyPr/>
          <a:lstStyle/>
          <a:p>
            <a:r>
              <a:t>Al-Imran 3:32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ٱصْطَفَىٰٓ ءَادَمَ وَنُوحًا وَءَالَ إِبْرَٰهِيمَ وَءَالَ عِمْرَٰنَ عَلَى ٱلْعَـٰلَمِينَ</a:t>
            </a:r>
          </a:p>
          <a:p>
            <a:pPr>
              <a:lnSpc>
                <a:spcPct val="100000"/>
              </a:lnSpc>
              <a:defRPr sz="2400">
                <a:solidFill>
                  <a:srgbClr val="3E5E5C"/>
                </a:solidFill>
                <a:latin typeface="Calibri"/>
              </a:defRPr>
            </a:pPr>
            <a:r>
              <a:t>Indeed Allah chose Adam and Noah, and the progeny of Abraham and the progeny of Imran above all the nations;</a:t>
            </a:r>
          </a:p>
        </p:txBody>
      </p:sp>
      <p:sp>
        <p:nvSpPr>
          <p:cNvPr id="3" name="Text Placeholder 2"/>
          <p:cNvSpPr>
            <a:spLocks noGrp="1"/>
          </p:cNvSpPr>
          <p:nvPr>
            <p:ph type="body" sz="quarter" idx="11"/>
          </p:nvPr>
        </p:nvSpPr>
        <p:spPr/>
        <p:txBody>
          <a:bodyPr/>
          <a:lstStyle/>
          <a:p>
            <a:r>
              <a:t>Al-Imran 3:33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ذُرِّيَّةًۢ بَعْضُهَا مِنۢ بَعْضٍ ۗ وَٱللَّهُ سَمِيعٌ عَلِيمٌ</a:t>
            </a:r>
          </a:p>
          <a:p>
            <a:pPr>
              <a:lnSpc>
                <a:spcPct val="100000"/>
              </a:lnSpc>
              <a:defRPr sz="2400">
                <a:solidFill>
                  <a:srgbClr val="3E5E5C"/>
                </a:solidFill>
                <a:latin typeface="Calibri"/>
              </a:defRPr>
            </a:pPr>
            <a:r>
              <a:t>some of them are descendants of the others, and Allah is all-hearing, all-knowing.</a:t>
            </a:r>
          </a:p>
        </p:txBody>
      </p:sp>
      <p:sp>
        <p:nvSpPr>
          <p:cNvPr id="3" name="Text Placeholder 2"/>
          <p:cNvSpPr>
            <a:spLocks noGrp="1"/>
          </p:cNvSpPr>
          <p:nvPr>
            <p:ph type="body" sz="quarter" idx="11"/>
          </p:nvPr>
        </p:nvSpPr>
        <p:spPr/>
        <p:txBody>
          <a:bodyPr/>
          <a:lstStyle/>
          <a:p>
            <a:r>
              <a:t>Al-Imran 3:34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قَالَتِ ٱمْرَأَتُ عِمْرَٰنَ رَبِّ إِنِّى نَذَرْتُ لَكَ مَا فِى بَطْنِى مُحَرَّرًا فَتَقَبَّلْ مِنِّىٓ ۖ إِنَّكَ أَنتَ ٱلسَّمِيعُ ٱلْعَلِيمُ</a:t>
            </a:r>
          </a:p>
          <a:p>
            <a:pPr>
              <a:lnSpc>
                <a:spcPct val="100000"/>
              </a:lnSpc>
              <a:defRPr sz="2400">
                <a:solidFill>
                  <a:srgbClr val="3E5E5C"/>
                </a:solidFill>
                <a:latin typeface="Calibri"/>
              </a:defRPr>
            </a:pPr>
            <a:r>
              <a:t>When the wife of Imran said, ‘My Lord, I dedicate to You in consecration what is in my belly. Accept it from me; indeed You are the All-hearing, the All-knowing.’</a:t>
            </a:r>
          </a:p>
        </p:txBody>
      </p:sp>
      <p:sp>
        <p:nvSpPr>
          <p:cNvPr id="3" name="Text Placeholder 2"/>
          <p:cNvSpPr>
            <a:spLocks noGrp="1"/>
          </p:cNvSpPr>
          <p:nvPr>
            <p:ph type="body" sz="quarter" idx="11"/>
          </p:nvPr>
        </p:nvSpPr>
        <p:spPr/>
        <p:txBody>
          <a:bodyPr/>
          <a:lstStyle/>
          <a:p>
            <a:r>
              <a:t>Al-Imran 3:35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فَلَمَّا وَضَعَتْهَا قَالَتْ رَبِّ إِنِّى وَضَعْتُهَآ أُنثَىٰ وَٱللَّهُ أَعْلَمُ بِمَا وَضَعَتْ وَلَيْسَ ٱلذَّكَرُ كَٱلْأُنثَىٰ ۖ وَإِنِّى سَمَّيْتُهَا مَرْيَمَ وَإِنِّىٓ أُعِيذُهَا بِكَ وَذُرِّيَّتَهَا مِنَ ٱلشَّيْطَـٰنِ ٱلرَّجِيمِ</a:t>
            </a:r>
          </a:p>
          <a:p>
            <a:pPr>
              <a:lnSpc>
                <a:spcPct val="100000"/>
              </a:lnSpc>
              <a:defRPr sz="2400">
                <a:solidFill>
                  <a:srgbClr val="3E5E5C"/>
                </a:solidFill>
                <a:latin typeface="Calibri"/>
              </a:defRPr>
            </a:pPr>
            <a:r>
              <a:t>When she bore her, she said, ‘My Lord, I have borne a female [child]’—and Allah knew better what she had borne, and the male [child she expected] was no match for the female [child she had borne] —‘and I have named her Mary, and I commend her and her offspring to Your care against [the evil of] the outcast Satan.’</a:t>
            </a:r>
          </a:p>
        </p:txBody>
      </p:sp>
      <p:sp>
        <p:nvSpPr>
          <p:cNvPr id="3" name="Text Placeholder 2"/>
          <p:cNvSpPr>
            <a:spLocks noGrp="1"/>
          </p:cNvSpPr>
          <p:nvPr>
            <p:ph type="body" sz="quarter" idx="11"/>
          </p:nvPr>
        </p:nvSpPr>
        <p:spPr/>
        <p:txBody>
          <a:bodyPr/>
          <a:lstStyle/>
          <a:p>
            <a:r>
              <a:t>Al-Imran 3:36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لَآ إِلَـٰهَ إِلَّا هُوَ ٱلْحَىُّ ٱلْقَيُّومُ</a:t>
            </a:r>
          </a:p>
          <a:p>
            <a:pPr>
              <a:lnSpc>
                <a:spcPct val="100000"/>
              </a:lnSpc>
              <a:defRPr sz="2400">
                <a:solidFill>
                  <a:srgbClr val="3E5E5C"/>
                </a:solidFill>
                <a:latin typeface="Calibri"/>
              </a:defRPr>
            </a:pPr>
            <a:r>
              <a:t>Allah—there is no god except Him—is the Living One, the All-sustainer.</a:t>
            </a:r>
          </a:p>
        </p:txBody>
      </p:sp>
      <p:sp>
        <p:nvSpPr>
          <p:cNvPr id="3" name="Text Placeholder 2"/>
          <p:cNvSpPr>
            <a:spLocks noGrp="1"/>
          </p:cNvSpPr>
          <p:nvPr>
            <p:ph type="body" sz="quarter" idx="11"/>
          </p:nvPr>
        </p:nvSpPr>
        <p:spPr/>
        <p:txBody>
          <a:bodyPr/>
          <a:lstStyle/>
          <a:p>
            <a:r>
              <a:t>Al-Imran 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فَتَقَبَّلَهَا رَبُّهَا بِقَبُولٍ حَسَنٍ وَأَنۢبَتَهَا نَبَاتًا حَسَنًا وَكَفَّلَهَا زَكَرِيَّا ۖ كُلَّمَا دَخَلَ عَلَيْهَا زَكَرِيَّا ٱلْمِحْرَابَ وَجَدَ عِندَهَا رِزْقًا ۖ قَالَ يَـٰمَرْيَمُ أَنَّىٰ لَكِ هَـٰذَا ۖ قَالَتْ هُوَ مِنْ عِندِ ٱللَّهِ ۖ إِنَّ ٱللَّهَ يَرْزُقُ مَن يَشَآءُ بِغَيْرِ حِسَابٍ</a:t>
            </a:r>
          </a:p>
          <a:p>
            <a:pPr>
              <a:lnSpc>
                <a:spcPct val="100000"/>
              </a:lnSpc>
              <a:defRPr sz="2400">
                <a:solidFill>
                  <a:srgbClr val="3E5E5C"/>
                </a:solidFill>
                <a:latin typeface="Calibri"/>
              </a:defRPr>
            </a:pPr>
            <a:r>
              <a:t>Thereupon her Lord accepted her with a gracious acceptance, and made her grow up in a worthy fashion, and He charged Zechariah with her care. Whenever Zechariah visited her in the sanctuary, he would find provisions with her. He said, ‘O Mary, from where does this come for you?’ She said, ‘It comes from Allah. Allah provides whomever He wishes without any reckoning.’</a:t>
            </a:r>
          </a:p>
        </p:txBody>
      </p:sp>
      <p:sp>
        <p:nvSpPr>
          <p:cNvPr id="3" name="Text Placeholder 2"/>
          <p:cNvSpPr>
            <a:spLocks noGrp="1"/>
          </p:cNvSpPr>
          <p:nvPr>
            <p:ph type="body" sz="quarter" idx="11"/>
          </p:nvPr>
        </p:nvSpPr>
        <p:spPr/>
        <p:txBody>
          <a:bodyPr/>
          <a:lstStyle/>
          <a:p>
            <a:r>
              <a:t>Al-Imran 3:37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هُنَالِكَ دَعَا زَكَرِيَّا رَبَّهُۥ ۖ قَالَ رَبِّ هَبْ لِى مِن لَّدُنكَ ذُرِّيَّةً طَيِّبَةً ۖ إِنَّكَ سَمِيعُ ٱلدُّعَآءِ</a:t>
            </a:r>
          </a:p>
          <a:p>
            <a:pPr>
              <a:lnSpc>
                <a:spcPct val="100000"/>
              </a:lnSpc>
              <a:defRPr sz="2400">
                <a:solidFill>
                  <a:srgbClr val="3E5E5C"/>
                </a:solidFill>
                <a:latin typeface="Calibri"/>
              </a:defRPr>
            </a:pPr>
            <a:r>
              <a:t>Thereat Zechariah supplicated his Lord. He said, ‘My Lord! Grant me a good offspring from You! Indeed You hear all supplications.’</a:t>
            </a:r>
          </a:p>
        </p:txBody>
      </p:sp>
      <p:sp>
        <p:nvSpPr>
          <p:cNvPr id="3" name="Text Placeholder 2"/>
          <p:cNvSpPr>
            <a:spLocks noGrp="1"/>
          </p:cNvSpPr>
          <p:nvPr>
            <p:ph type="body" sz="quarter" idx="11"/>
          </p:nvPr>
        </p:nvSpPr>
        <p:spPr/>
        <p:txBody>
          <a:bodyPr/>
          <a:lstStyle/>
          <a:p>
            <a:r>
              <a:t>Al-Imran 3:38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فَنَادَتْهُ ٱلْمَلَـٰٓئِكَةُ وَهُوَ قَآئِمٌ يُصَلِّى فِى ٱلْمِحْرَابِ أَنَّ ٱللَّهَ يُبَشِّرُكَ بِيَحْيَىٰ مُصَدِّقًۢا بِكَلِمَةٍ مِّنَ ٱللَّهِ وَسَيِّدًا وَحَصُورًا وَنَبِيًّا مِّنَ ٱلصَّـٰلِحِينَ</a:t>
            </a:r>
          </a:p>
          <a:p>
            <a:pPr>
              <a:lnSpc>
                <a:spcPct val="100000"/>
              </a:lnSpc>
              <a:defRPr sz="2400">
                <a:solidFill>
                  <a:srgbClr val="3E5E5C"/>
                </a:solidFill>
                <a:latin typeface="Calibri"/>
              </a:defRPr>
            </a:pPr>
            <a:r>
              <a:t>Then, as he stood praying in the sanctuary the angels called out to him: ‘Allah gives you the good news of John, as a confirmer of a Word of Allah, eminent and chaste, a prophet, and one of the righteous.’</a:t>
            </a:r>
          </a:p>
        </p:txBody>
      </p:sp>
      <p:sp>
        <p:nvSpPr>
          <p:cNvPr id="3" name="Text Placeholder 2"/>
          <p:cNvSpPr>
            <a:spLocks noGrp="1"/>
          </p:cNvSpPr>
          <p:nvPr>
            <p:ph type="body" sz="quarter" idx="11"/>
          </p:nvPr>
        </p:nvSpPr>
        <p:spPr/>
        <p:txBody>
          <a:bodyPr/>
          <a:lstStyle/>
          <a:p>
            <a:r>
              <a:t>Al-Imran 3:39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أَنَّىٰ يَكُونُ لِى غُلَـٰمٌ وَقَدْ بَلَغَنِىَ ٱلْكِبَرُ وَٱمْرَأَتِى عَاقِرٌ ۖ قَالَ كَذَٰلِكَ ٱللَّهُ يَفْعَلُ مَا يَشَآءُ</a:t>
            </a:r>
          </a:p>
          <a:p>
            <a:pPr>
              <a:lnSpc>
                <a:spcPct val="100000"/>
              </a:lnSpc>
              <a:defRPr sz="2400">
                <a:solidFill>
                  <a:srgbClr val="3E5E5C"/>
                </a:solidFill>
                <a:latin typeface="Calibri"/>
              </a:defRPr>
            </a:pPr>
            <a:r>
              <a:t>He said, ‘My Lord, how shall I have a son while old age has overtaken me and my wife is barren?’ Said He, ‘So it is that Allah does whatever He wishes.’</a:t>
            </a:r>
          </a:p>
        </p:txBody>
      </p:sp>
      <p:sp>
        <p:nvSpPr>
          <p:cNvPr id="3" name="Text Placeholder 2"/>
          <p:cNvSpPr>
            <a:spLocks noGrp="1"/>
          </p:cNvSpPr>
          <p:nvPr>
            <p:ph type="body" sz="quarter" idx="11"/>
          </p:nvPr>
        </p:nvSpPr>
        <p:spPr/>
        <p:txBody>
          <a:bodyPr/>
          <a:lstStyle/>
          <a:p>
            <a:r>
              <a:t>Al-Imran 3:40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ٱجْعَل لِّىٓ ءَايَةً ۖ قَالَ ءَايَتُكَ أَلَّا تُكَلِّمَ ٱلنَّاسَ ثَلَـٰثَةَ أَيَّامٍ إِلَّا رَمْزًا ۗ وَٱذْكُر رَّبَّكَ كَثِيرًا وَسَبِّحْ بِٱلْعَشِىِّ وَٱلْإِبْكَـٰرِ</a:t>
            </a:r>
          </a:p>
          <a:p>
            <a:pPr>
              <a:lnSpc>
                <a:spcPct val="100000"/>
              </a:lnSpc>
              <a:defRPr sz="2400">
                <a:solidFill>
                  <a:srgbClr val="3E5E5C"/>
                </a:solidFill>
                <a:latin typeface="Calibri"/>
              </a:defRPr>
            </a:pPr>
            <a:r>
              <a:t>He said, ‘My Lord, grant me a sign.’ Said He, ‘Your sign is that you will not speak to people for three days except in gestures. Remember Your Lord much, and glorify Him morning and evening.’</a:t>
            </a:r>
          </a:p>
        </p:txBody>
      </p:sp>
      <p:sp>
        <p:nvSpPr>
          <p:cNvPr id="3" name="Text Placeholder 2"/>
          <p:cNvSpPr>
            <a:spLocks noGrp="1"/>
          </p:cNvSpPr>
          <p:nvPr>
            <p:ph type="body" sz="quarter" idx="11"/>
          </p:nvPr>
        </p:nvSpPr>
        <p:spPr/>
        <p:txBody>
          <a:bodyPr/>
          <a:lstStyle/>
          <a:p>
            <a:r>
              <a:t>Al-Imran 3:41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قَالَتِ ٱلْمَلَـٰٓئِكَةُ يَـٰمَرْيَمُ إِنَّ ٱللَّهَ ٱصْطَفَىٰكِ وَطَهَّرَكِ وَٱصْطَفَىٰكِ عَلَىٰ نِسَآءِ ٱلْعَـٰلَمِينَ</a:t>
            </a:r>
          </a:p>
          <a:p>
            <a:pPr>
              <a:lnSpc>
                <a:spcPct val="100000"/>
              </a:lnSpc>
              <a:defRPr sz="2400">
                <a:solidFill>
                  <a:srgbClr val="3E5E5C"/>
                </a:solidFill>
                <a:latin typeface="Calibri"/>
              </a:defRPr>
            </a:pPr>
            <a:r>
              <a:t>And when the angels said, ‘O Mary, Allah has chosen you and purified you, and He has chosen you above the world’s women.</a:t>
            </a:r>
          </a:p>
        </p:txBody>
      </p:sp>
      <p:sp>
        <p:nvSpPr>
          <p:cNvPr id="3" name="Text Placeholder 2"/>
          <p:cNvSpPr>
            <a:spLocks noGrp="1"/>
          </p:cNvSpPr>
          <p:nvPr>
            <p:ph type="body" sz="quarter" idx="11"/>
          </p:nvPr>
        </p:nvSpPr>
        <p:spPr/>
        <p:txBody>
          <a:bodyPr/>
          <a:lstStyle/>
          <a:p>
            <a:r>
              <a:t>Al-Imran 3:42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يَـٰمَرْيَمُ ٱقْنُتِى لِرَبِّكِ وَٱسْجُدِى وَٱرْكَعِى مَعَ ٱلرَّٰكِعِينَ</a:t>
            </a:r>
          </a:p>
          <a:p>
            <a:pPr>
              <a:lnSpc>
                <a:spcPct val="100000"/>
              </a:lnSpc>
              <a:defRPr sz="2400">
                <a:solidFill>
                  <a:srgbClr val="3E5E5C"/>
                </a:solidFill>
                <a:latin typeface="Calibri"/>
              </a:defRPr>
            </a:pPr>
            <a:r>
              <a:t>O Mary, be obedient to your Lord and prostrate and bow down with those who bow [in worship].’</a:t>
            </a:r>
          </a:p>
        </p:txBody>
      </p:sp>
      <p:sp>
        <p:nvSpPr>
          <p:cNvPr id="3" name="Text Placeholder 2"/>
          <p:cNvSpPr>
            <a:spLocks noGrp="1"/>
          </p:cNvSpPr>
          <p:nvPr>
            <p:ph type="body" sz="quarter" idx="11"/>
          </p:nvPr>
        </p:nvSpPr>
        <p:spPr/>
        <p:txBody>
          <a:bodyPr/>
          <a:lstStyle/>
          <a:p>
            <a:r>
              <a:t>Al-Imran 3:43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مِنْ أَنۢبَآءِ ٱلْغَيْبِ نُوحِيهِ إِلَيْكَ ۚ وَمَا كُنتَ لَدَيْهِمْ إِذْ يُلْقُونَ أَقْلَـٰمَهُمْ أَيُّهُمْ يَكْفُلُ مَرْيَمَ وَمَا كُنتَ لَدَيْهِمْ إِذْ يَخْتَصِمُونَ</a:t>
            </a:r>
          </a:p>
          <a:p>
            <a:pPr>
              <a:lnSpc>
                <a:spcPct val="100000"/>
              </a:lnSpc>
              <a:defRPr sz="2400">
                <a:solidFill>
                  <a:srgbClr val="3E5E5C"/>
                </a:solidFill>
                <a:latin typeface="Calibri"/>
              </a:defRPr>
            </a:pPr>
            <a:r>
              <a:t>These accounts are from the Unseen, which We reveal to you, and you were not with them when they were casting lots [to see] which of them would take charge of Mary’s care, nor were you with them when they were contending.</a:t>
            </a:r>
          </a:p>
        </p:txBody>
      </p:sp>
      <p:sp>
        <p:nvSpPr>
          <p:cNvPr id="3" name="Text Placeholder 2"/>
          <p:cNvSpPr>
            <a:spLocks noGrp="1"/>
          </p:cNvSpPr>
          <p:nvPr>
            <p:ph type="body" sz="quarter" idx="11"/>
          </p:nvPr>
        </p:nvSpPr>
        <p:spPr/>
        <p:txBody>
          <a:bodyPr/>
          <a:lstStyle/>
          <a:p>
            <a:r>
              <a:t>Al-Imran 3:44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قَالَتِ ٱلْمَلَـٰٓئِكَةُ يَـٰمَرْيَمُ إِنَّ ٱللَّهَ يُبَشِّرُكِ بِكَلِمَةٍ مِّنْهُ ٱسْمُهُ ٱلْمَسِيحُ عِيسَى ٱبْنُ مَرْيَمَ وَجِيهًا فِى ٱلدُّنْيَا وَٱلْـَٔاخِرَةِ وَمِنَ ٱلْمُقَرَّبِينَ</a:t>
            </a:r>
          </a:p>
          <a:p>
            <a:pPr>
              <a:lnSpc>
                <a:spcPct val="100000"/>
              </a:lnSpc>
              <a:defRPr sz="2400">
                <a:solidFill>
                  <a:srgbClr val="3E5E5C"/>
                </a:solidFill>
                <a:latin typeface="Calibri"/>
              </a:defRPr>
            </a:pPr>
            <a:r>
              <a:t>When the angels said, ‘O Mary, Allah gives you the good news of a Word from Him whose name is Messiah, Jesus son of Mary, distinguished in the world and the Hereafter and one of those brought near [to Allah].</a:t>
            </a:r>
          </a:p>
        </p:txBody>
      </p:sp>
      <p:sp>
        <p:nvSpPr>
          <p:cNvPr id="3" name="Text Placeholder 2"/>
          <p:cNvSpPr>
            <a:spLocks noGrp="1"/>
          </p:cNvSpPr>
          <p:nvPr>
            <p:ph type="body" sz="quarter" idx="11"/>
          </p:nvPr>
        </p:nvSpPr>
        <p:spPr/>
        <p:txBody>
          <a:bodyPr/>
          <a:lstStyle/>
          <a:p>
            <a:r>
              <a:t>Al-Imran 3:45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وَيُكَلِّمُ ٱلنَّاسَ فِى ٱلْمَهْدِ وَكَهْلًا وَمِنَ ٱلصَّـٰلِحِينَ</a:t>
            </a:r>
          </a:p>
          <a:p>
            <a:pPr>
              <a:lnSpc>
                <a:spcPct val="100000"/>
              </a:lnSpc>
              <a:defRPr sz="2400">
                <a:solidFill>
                  <a:srgbClr val="3E5E5C"/>
                </a:solidFill>
                <a:latin typeface="Calibri"/>
              </a:defRPr>
            </a:pPr>
            <a:r>
              <a:t>He will speak to the people in the cradle and in adulthood, and will be one of the righteous.’</a:t>
            </a:r>
          </a:p>
        </p:txBody>
      </p:sp>
      <p:sp>
        <p:nvSpPr>
          <p:cNvPr id="3" name="Text Placeholder 2"/>
          <p:cNvSpPr>
            <a:spLocks noGrp="1"/>
          </p:cNvSpPr>
          <p:nvPr>
            <p:ph type="body" sz="quarter" idx="11"/>
          </p:nvPr>
        </p:nvSpPr>
        <p:spPr/>
        <p:txBody>
          <a:bodyPr/>
          <a:lstStyle/>
          <a:p>
            <a:r>
              <a:t>Al-Imran 3:46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نَزَّلَ عَلَيْكَ ٱلْكِتَـٰبَ بِٱلْحَقِّ مُصَدِّقًا لِّمَا بَيْنَ يَدَيْهِ وَأَنزَلَ ٱلتَّوْرَىٰةَ وَٱلْإِنجِيلَ</a:t>
            </a:r>
          </a:p>
          <a:p>
            <a:pPr>
              <a:lnSpc>
                <a:spcPct val="100000"/>
              </a:lnSpc>
              <a:defRPr sz="2400">
                <a:solidFill>
                  <a:srgbClr val="3E5E5C"/>
                </a:solidFill>
                <a:latin typeface="Calibri"/>
              </a:defRPr>
            </a:pPr>
            <a:r>
              <a:t>He has sent down to you the Book with the truth, confirming what was [revealed] before it, and He had sent down the Torah and the Evangel</a:t>
            </a:r>
          </a:p>
        </p:txBody>
      </p:sp>
      <p:sp>
        <p:nvSpPr>
          <p:cNvPr id="3" name="Text Placeholder 2"/>
          <p:cNvSpPr>
            <a:spLocks noGrp="1"/>
          </p:cNvSpPr>
          <p:nvPr>
            <p:ph type="body" sz="quarter" idx="11"/>
          </p:nvPr>
        </p:nvSpPr>
        <p:spPr/>
        <p:txBody>
          <a:bodyPr/>
          <a:lstStyle/>
          <a:p>
            <a:r>
              <a:t>Al-Imran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رَبِّ أَنَّىٰ يَكُونُ لِى وَلَدٌ وَلَمْ يَمْسَسْنِى بَشَرٌ ۖ قَالَ كَذَٰلِكِ ٱللَّهُ يَخْلُقُ مَا يَشَآءُ ۚ إِذَا قَضَىٰٓ أَمْرًا فَإِنَّمَا يَقُولُ لَهُۥ كُن فَيَكُونُ</a:t>
            </a:r>
          </a:p>
          <a:p>
            <a:pPr>
              <a:lnSpc>
                <a:spcPct val="100000"/>
              </a:lnSpc>
              <a:defRPr sz="2400">
                <a:solidFill>
                  <a:srgbClr val="3E5E5C"/>
                </a:solidFill>
                <a:latin typeface="Calibri"/>
              </a:defRPr>
            </a:pPr>
            <a:r>
              <a:t>She said, ‘My Lord, how shall I have a child seeing that no human has ever touched me?’ He said, ‘So it is that Allah creates whatever He wishes. When He decides on a matter He just says to it ‘‘Be!’’ and it is.</a:t>
            </a:r>
          </a:p>
        </p:txBody>
      </p:sp>
      <p:sp>
        <p:nvSpPr>
          <p:cNvPr id="3" name="Text Placeholder 2"/>
          <p:cNvSpPr>
            <a:spLocks noGrp="1"/>
          </p:cNvSpPr>
          <p:nvPr>
            <p:ph type="body" sz="quarter" idx="11"/>
          </p:nvPr>
        </p:nvSpPr>
        <p:spPr/>
        <p:txBody>
          <a:bodyPr/>
          <a:lstStyle/>
          <a:p>
            <a:r>
              <a:t>Al-Imran 3:47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وَيُعَلِّمُهُ ٱلْكِتَـٰبَ وَٱلْحِكْمَةَ وَٱلتَّوْرَىٰةَ وَٱلْإِنجِيلَ</a:t>
            </a:r>
          </a:p>
          <a:p>
            <a:pPr>
              <a:lnSpc>
                <a:spcPct val="100000"/>
              </a:lnSpc>
              <a:defRPr sz="2400">
                <a:solidFill>
                  <a:srgbClr val="3E5E5C"/>
                </a:solidFill>
                <a:latin typeface="Calibri"/>
              </a:defRPr>
            </a:pPr>
            <a:r>
              <a:t>He will teach him the Book and wisdom, the Torah and the Evangel,</a:t>
            </a:r>
          </a:p>
        </p:txBody>
      </p:sp>
      <p:sp>
        <p:nvSpPr>
          <p:cNvPr id="3" name="Text Placeholder 2"/>
          <p:cNvSpPr>
            <a:spLocks noGrp="1"/>
          </p:cNvSpPr>
          <p:nvPr>
            <p:ph type="body" sz="quarter" idx="11"/>
          </p:nvPr>
        </p:nvSpPr>
        <p:spPr/>
        <p:txBody>
          <a:bodyPr/>
          <a:lstStyle/>
          <a:p>
            <a:r>
              <a:t>Al-Imran 3:48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وَرَسُولًا إِلَىٰ بَنِىٓ إِسْرَٰٓءِيلَ أَنِّى قَدْ جِئْتُكُم بِـَٔايَةٍ مِّن رَّبِّكُمْ ۖ أَنِّىٓ أَخْلُقُ لَكُم مِّنَ ٱلطِّينِ كَهَيْـَٔةِ ٱلطَّيْرِ فَأَنفُخُ فِيهِ فَيَكُونُ طَيْرًۢا بِإِذْنِ ٱللَّهِ ۖ وَأُبْرِئُ ٱلْأَكْمَهَ وَٱلْأَبْرَصَ وَأُحْىِ ٱلْمَوْتَىٰ بِإِذْنِ ٱللَّهِ ۖ وَأُنَبِّئُكُم بِمَا تَأْكُلُونَ وَمَا تَدَّخِرُونَ فِى بُيُوتِكُمْ ۚ إِنَّ فِى ذَٰلِكَ لَـَٔايَةً لَّكُمْ إِن كُنتُم مُّؤْمِنِينَ</a:t>
            </a:r>
          </a:p>
          <a:p>
            <a:pPr>
              <a:lnSpc>
                <a:spcPct val="100000"/>
              </a:lnSpc>
              <a:defRPr sz="2400">
                <a:solidFill>
                  <a:srgbClr val="3E5E5C"/>
                </a:solidFill>
                <a:latin typeface="Calibri"/>
              </a:defRPr>
            </a:pPr>
            <a:r>
              <a:t>and [he will be] an apostle to the Children of Israel, [and he will declare,] “I have certainly brought you a sign from your Lord: I will create for you the form of a bird out of clay, then I will breathe into it, and it will become a bird by Allah’s leave. I heal the blind and the leper and I revive the dead by Allah’s leave. I will tell you what you have eaten and what you have stored in your houses. There is indeed a sign in that for you, should you be faithful.</a:t>
            </a:r>
          </a:p>
        </p:txBody>
      </p:sp>
      <p:sp>
        <p:nvSpPr>
          <p:cNvPr id="3" name="Text Placeholder 2"/>
          <p:cNvSpPr>
            <a:spLocks noGrp="1"/>
          </p:cNvSpPr>
          <p:nvPr>
            <p:ph type="body" sz="quarter" idx="11"/>
          </p:nvPr>
        </p:nvSpPr>
        <p:spPr/>
        <p:txBody>
          <a:bodyPr/>
          <a:lstStyle/>
          <a:p>
            <a:r>
              <a:t>Al-Imran 3:49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وَمُصَدِّقًا لِّمَا بَيْنَ يَدَىَّ مِنَ ٱلتَّوْرَىٰةِ وَلِأُحِلَّ لَكُم بَعْضَ ٱلَّذِى حُرِّمَ عَلَيْكُمْ ۚ وَجِئْتُكُم بِـَٔايَةٍ مِّن رَّبِّكُمْ فَٱتَّقُوا۟ ٱللَّهَ وَأَطِيعُونِ</a:t>
            </a:r>
          </a:p>
          <a:p>
            <a:pPr>
              <a:lnSpc>
                <a:spcPct val="100000"/>
              </a:lnSpc>
              <a:defRPr sz="2400">
                <a:solidFill>
                  <a:srgbClr val="3E5E5C"/>
                </a:solidFill>
                <a:latin typeface="Calibri"/>
              </a:defRPr>
            </a:pPr>
            <a:r>
              <a:t>And [I come] to confirm [the truth of] that which is before me of the Torah, and to make lawful for you some of the things that were forbidden you. I have brought you a sign from your Lord; so be wary of Allah and obey me.</a:t>
            </a:r>
          </a:p>
        </p:txBody>
      </p:sp>
      <p:sp>
        <p:nvSpPr>
          <p:cNvPr id="3" name="Text Placeholder 2"/>
          <p:cNvSpPr>
            <a:spLocks noGrp="1"/>
          </p:cNvSpPr>
          <p:nvPr>
            <p:ph type="body" sz="quarter" idx="11"/>
          </p:nvPr>
        </p:nvSpPr>
        <p:spPr/>
        <p:txBody>
          <a:bodyPr/>
          <a:lstStyle/>
          <a:p>
            <a:r>
              <a:t>Al-Imran 3:50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رَبِّى وَرَبُّكُمْ فَٱعْبُدُوهُ ۗ هَـٰذَا صِرَٰطٌ مُّسْتَقِيمٌ</a:t>
            </a:r>
          </a:p>
          <a:p>
            <a:pPr>
              <a:lnSpc>
                <a:spcPct val="100000"/>
              </a:lnSpc>
              <a:defRPr sz="2400">
                <a:solidFill>
                  <a:srgbClr val="3E5E5C"/>
                </a:solidFill>
                <a:latin typeface="Calibri"/>
              </a:defRPr>
            </a:pPr>
            <a:r>
              <a:t>Indeed Allah is my Lord and your Lord; so worship Him. This is a straight path.” ’</a:t>
            </a:r>
          </a:p>
        </p:txBody>
      </p:sp>
      <p:sp>
        <p:nvSpPr>
          <p:cNvPr id="3" name="Text Placeholder 2"/>
          <p:cNvSpPr>
            <a:spLocks noGrp="1"/>
          </p:cNvSpPr>
          <p:nvPr>
            <p:ph type="body" sz="quarter" idx="11"/>
          </p:nvPr>
        </p:nvSpPr>
        <p:spPr/>
        <p:txBody>
          <a:bodyPr/>
          <a:lstStyle/>
          <a:p>
            <a:r>
              <a:t>Al-Imran 3:51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أَحَسَّ عِيسَىٰ مِنْهُمُ ٱلْكُفْرَ قَالَ مَنْ أَنصَارِىٓ إِلَى ٱللَّهِ ۖ قَالَ ٱلْحَوَارِيُّونَ نَحْنُ أَنصَارُ ٱللَّهِ ءَامَنَّا بِٱللَّهِ وَٱشْهَدْ بِأَنَّا مُسْلِمُونَ</a:t>
            </a:r>
          </a:p>
          <a:p>
            <a:pPr>
              <a:lnSpc>
                <a:spcPct val="100000"/>
              </a:lnSpc>
              <a:defRPr sz="2400">
                <a:solidFill>
                  <a:srgbClr val="3E5E5C"/>
                </a:solidFill>
                <a:latin typeface="Calibri"/>
              </a:defRPr>
            </a:pPr>
            <a:r>
              <a:t>When Jesus sensed their faithlessness, he said, ‘Who will be my helpers [on the path] toward Allah?’ The Disciples said, ‘We will be helpers of Allah. We have faith in Allah, and you be witness that we have submitted [to Him].</a:t>
            </a:r>
          </a:p>
        </p:txBody>
      </p:sp>
      <p:sp>
        <p:nvSpPr>
          <p:cNvPr id="3" name="Text Placeholder 2"/>
          <p:cNvSpPr>
            <a:spLocks noGrp="1"/>
          </p:cNvSpPr>
          <p:nvPr>
            <p:ph type="body" sz="quarter" idx="11"/>
          </p:nvPr>
        </p:nvSpPr>
        <p:spPr/>
        <p:txBody>
          <a:bodyPr/>
          <a:lstStyle/>
          <a:p>
            <a:r>
              <a:t>Al-Imran 3:52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ءَامَنَّا بِمَآ أَنزَلْتَ وَٱتَّبَعْنَا ٱلرَّسُولَ فَٱكْتُبْنَا مَعَ ٱلشَّـٰهِدِينَ</a:t>
            </a:r>
          </a:p>
          <a:p>
            <a:pPr>
              <a:lnSpc>
                <a:spcPct val="100000"/>
              </a:lnSpc>
              <a:defRPr sz="2400">
                <a:solidFill>
                  <a:srgbClr val="3E5E5C"/>
                </a:solidFill>
                <a:latin typeface="Calibri"/>
              </a:defRPr>
            </a:pPr>
            <a:r>
              <a:t>Our Lord, we believe in what You have sent down, and we follow the apostle, so write us among the witnesses.’</a:t>
            </a:r>
          </a:p>
        </p:txBody>
      </p:sp>
      <p:sp>
        <p:nvSpPr>
          <p:cNvPr id="3" name="Text Placeholder 2"/>
          <p:cNvSpPr>
            <a:spLocks noGrp="1"/>
          </p:cNvSpPr>
          <p:nvPr>
            <p:ph type="body" sz="quarter" idx="11"/>
          </p:nvPr>
        </p:nvSpPr>
        <p:spPr/>
        <p:txBody>
          <a:bodyPr/>
          <a:lstStyle/>
          <a:p>
            <a:r>
              <a:t>Al-Imran 3:53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وَمَكَرُوا۟ وَمَكَرَ ٱللَّهُ ۖ وَٱللَّهُ خَيْرُ ٱلْمَـٰكِرِينَ</a:t>
            </a:r>
          </a:p>
          <a:p>
            <a:pPr>
              <a:lnSpc>
                <a:spcPct val="100000"/>
              </a:lnSpc>
              <a:defRPr sz="2400">
                <a:solidFill>
                  <a:srgbClr val="3E5E5C"/>
                </a:solidFill>
                <a:latin typeface="Calibri"/>
              </a:defRPr>
            </a:pPr>
            <a:r>
              <a:t>Then they plotted [against Jesus], and Allah also devised, and Allah is the best of devisers.</a:t>
            </a:r>
          </a:p>
        </p:txBody>
      </p:sp>
      <p:sp>
        <p:nvSpPr>
          <p:cNvPr id="3" name="Text Placeholder 2"/>
          <p:cNvSpPr>
            <a:spLocks noGrp="1"/>
          </p:cNvSpPr>
          <p:nvPr>
            <p:ph type="body" sz="quarter" idx="11"/>
          </p:nvPr>
        </p:nvSpPr>
        <p:spPr/>
        <p:txBody>
          <a:bodyPr/>
          <a:lstStyle/>
          <a:p>
            <a:r>
              <a:t>Al-Imran 3:54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إِذْ قَالَ ٱللَّهُ يَـٰعِيسَىٰٓ إِنِّى مُتَوَفِّيكَ وَرَافِعُكَ إِلَىَّ وَمُطَهِّرُكَ مِنَ ٱلَّذِينَ كَفَرُوا۟ وَجَاعِلُ ٱلَّذِينَ ٱتَّبَعُوكَ فَوْقَ ٱلَّذِينَ كَفَرُوٓا۟ إِلَىٰ يَوْمِ ٱلْقِيَـٰمَةِ ۖ ثُمَّ إِلَىَّ مَرْجِعُكُمْ فَأَحْكُمُ بَيْنَكُمْ فِيمَا كُنتُمْ فِيهِ تَخْتَلِفُونَ</a:t>
            </a:r>
          </a:p>
          <a:p>
            <a:pPr>
              <a:lnSpc>
                <a:spcPct val="100000"/>
              </a:lnSpc>
              <a:defRPr sz="2400">
                <a:solidFill>
                  <a:srgbClr val="3E5E5C"/>
                </a:solidFill>
                <a:latin typeface="Calibri"/>
              </a:defRPr>
            </a:pPr>
            <a:r>
              <a:t>When Allah said, ‘O Jesus, I shall take you[r soul], and I shall raise you up toward Myself, and I shall clear you of [the calumnies of] the faithless, and I shall set those who follow you above the faithless until the Day of Resurrection. Then to Me will be your return, whereat I will judge between you concerning that about which you used to differ.</a:t>
            </a:r>
          </a:p>
        </p:txBody>
      </p:sp>
      <p:sp>
        <p:nvSpPr>
          <p:cNvPr id="3" name="Text Placeholder 2"/>
          <p:cNvSpPr>
            <a:spLocks noGrp="1"/>
          </p:cNvSpPr>
          <p:nvPr>
            <p:ph type="body" sz="quarter" idx="11"/>
          </p:nvPr>
        </p:nvSpPr>
        <p:spPr/>
        <p:txBody>
          <a:bodyPr/>
          <a:lstStyle/>
          <a:p>
            <a:r>
              <a:t>Al-Imran 3:55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فَأَمَّا ٱلَّذِينَ كَفَرُوا۟ فَأُعَذِّبُهُمْ عَذَابًا شَدِيدًا فِى ٱلدُّنْيَا وَٱلْـَٔاخِرَةِ وَمَا لَهُم مِّن نَّـٰصِرِينَ</a:t>
            </a:r>
          </a:p>
          <a:p>
            <a:pPr>
              <a:lnSpc>
                <a:spcPct val="100000"/>
              </a:lnSpc>
              <a:defRPr sz="2400">
                <a:solidFill>
                  <a:srgbClr val="3E5E5C"/>
                </a:solidFill>
                <a:latin typeface="Calibri"/>
              </a:defRPr>
            </a:pPr>
            <a:r>
              <a:t>As for the faithless, I will punish them with a severe punishment in the world and the Hereafter; and they will have no helpers.’</a:t>
            </a:r>
          </a:p>
        </p:txBody>
      </p:sp>
      <p:sp>
        <p:nvSpPr>
          <p:cNvPr id="3" name="Text Placeholder 2"/>
          <p:cNvSpPr>
            <a:spLocks noGrp="1"/>
          </p:cNvSpPr>
          <p:nvPr>
            <p:ph type="body" sz="quarter" idx="11"/>
          </p:nvPr>
        </p:nvSpPr>
        <p:spPr/>
        <p:txBody>
          <a:bodyPr/>
          <a:lstStyle/>
          <a:p>
            <a:r>
              <a:t>Al-Imran 3:56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قَبْلُ هُدًى لِّلنَّاسِ وَأَنزَلَ ٱلْفُرْقَانَ ۗ إِنَّ ٱلَّذِينَ كَفَرُوا۟ بِـَٔايَـٰتِ ٱللَّهِ لَهُمْ عَذَابٌ شَدِيدٌ ۗ وَٱللَّهُ عَزِيزٌ ذُو ٱنتِقَامٍ</a:t>
            </a:r>
          </a:p>
          <a:p>
            <a:pPr>
              <a:lnSpc>
                <a:spcPct val="100000"/>
              </a:lnSpc>
              <a:defRPr sz="2400">
                <a:solidFill>
                  <a:srgbClr val="3E5E5C"/>
                </a:solidFill>
                <a:latin typeface="Calibri"/>
              </a:defRPr>
            </a:pPr>
            <a:r>
              <a:t>before as guidance for mankind, and He has sent down the Criterion. Indeed, there is a severe punishment for those who deny the signs of Allah, and Allah is all-mighty, avenger.</a:t>
            </a:r>
          </a:p>
        </p:txBody>
      </p:sp>
      <p:sp>
        <p:nvSpPr>
          <p:cNvPr id="3" name="Text Placeholder 2"/>
          <p:cNvSpPr>
            <a:spLocks noGrp="1"/>
          </p:cNvSpPr>
          <p:nvPr>
            <p:ph type="body" sz="quarter" idx="11"/>
          </p:nvPr>
        </p:nvSpPr>
        <p:spPr/>
        <p:txBody>
          <a:bodyPr/>
          <a:lstStyle/>
          <a:p>
            <a:r>
              <a:t>Al-Imran 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ٱلَّذِينَ ءَامَنُوا۟ وَعَمِلُوا۟ ٱلصَّـٰلِحَـٰتِ فَيُوَفِّيهِمْ أُجُورَهُمْ ۗ وَٱللَّهُ لَا يُحِبُّ ٱلظَّـٰلِمِينَ</a:t>
            </a:r>
          </a:p>
          <a:p>
            <a:pPr>
              <a:lnSpc>
                <a:spcPct val="100000"/>
              </a:lnSpc>
              <a:defRPr sz="2400">
                <a:solidFill>
                  <a:srgbClr val="3E5E5C"/>
                </a:solidFill>
                <a:latin typeface="Calibri"/>
              </a:defRPr>
            </a:pPr>
            <a:r>
              <a:t>But as for those who have faith and do righteous deeds, He will pay them in full their rewards, and Allah does not like the wrongdoers.</a:t>
            </a:r>
          </a:p>
        </p:txBody>
      </p:sp>
      <p:sp>
        <p:nvSpPr>
          <p:cNvPr id="3" name="Text Placeholder 2"/>
          <p:cNvSpPr>
            <a:spLocks noGrp="1"/>
          </p:cNvSpPr>
          <p:nvPr>
            <p:ph type="body" sz="quarter" idx="11"/>
          </p:nvPr>
        </p:nvSpPr>
        <p:spPr/>
        <p:txBody>
          <a:bodyPr/>
          <a:lstStyle/>
          <a:p>
            <a:r>
              <a:t>Al-Imran 3:57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نَتْلُوهُ عَلَيْكَ مِنَ ٱلْـَٔايَـٰتِ وَٱلذِّكْرِ ٱلْحَكِيمِ</a:t>
            </a:r>
          </a:p>
          <a:p>
            <a:pPr>
              <a:lnSpc>
                <a:spcPct val="100000"/>
              </a:lnSpc>
              <a:defRPr sz="2400">
                <a:solidFill>
                  <a:srgbClr val="3E5E5C"/>
                </a:solidFill>
                <a:latin typeface="Calibri"/>
              </a:defRPr>
            </a:pPr>
            <a:r>
              <a:t>These that We recite to you are from the signs and the Wise Reminder.</a:t>
            </a:r>
          </a:p>
        </p:txBody>
      </p:sp>
      <p:sp>
        <p:nvSpPr>
          <p:cNvPr id="3" name="Text Placeholder 2"/>
          <p:cNvSpPr>
            <a:spLocks noGrp="1"/>
          </p:cNvSpPr>
          <p:nvPr>
            <p:ph type="body" sz="quarter" idx="11"/>
          </p:nvPr>
        </p:nvSpPr>
        <p:spPr/>
        <p:txBody>
          <a:bodyPr/>
          <a:lstStyle/>
          <a:p>
            <a:r>
              <a:t>Al-Imran 3:58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مَثَلَ عِيسَىٰ عِندَ ٱللَّهِ كَمَثَلِ ءَادَمَ ۖ خَلَقَهُۥ مِن تُرَابٍ ثُمَّ قَالَ لَهُۥ كُن فَيَكُونُ</a:t>
            </a:r>
          </a:p>
          <a:p>
            <a:pPr>
              <a:lnSpc>
                <a:spcPct val="100000"/>
              </a:lnSpc>
              <a:defRPr sz="2400">
                <a:solidFill>
                  <a:srgbClr val="3E5E5C"/>
                </a:solidFill>
                <a:latin typeface="Calibri"/>
              </a:defRPr>
            </a:pPr>
            <a:r>
              <a:t>Indeed the case of Jesus with Allah is like the case of Adam: He created him from dust, then said to him, ‘Be,’ and he was.</a:t>
            </a:r>
          </a:p>
        </p:txBody>
      </p:sp>
      <p:sp>
        <p:nvSpPr>
          <p:cNvPr id="3" name="Text Placeholder 2"/>
          <p:cNvSpPr>
            <a:spLocks noGrp="1"/>
          </p:cNvSpPr>
          <p:nvPr>
            <p:ph type="body" sz="quarter" idx="11"/>
          </p:nvPr>
        </p:nvSpPr>
        <p:spPr/>
        <p:txBody>
          <a:bodyPr/>
          <a:lstStyle/>
          <a:p>
            <a:r>
              <a:t>Al-Imran 3:59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ٱلْحَقُّ مِن رَّبِّكَ فَلَا تَكُن مِّنَ ٱلْمُمْتَرِينَ</a:t>
            </a:r>
          </a:p>
          <a:p>
            <a:pPr>
              <a:lnSpc>
                <a:spcPct val="100000"/>
              </a:lnSpc>
              <a:defRPr sz="2400">
                <a:solidFill>
                  <a:srgbClr val="3E5E5C"/>
                </a:solidFill>
                <a:latin typeface="Calibri"/>
              </a:defRPr>
            </a:pPr>
            <a:r>
              <a:t>This is the truth from your Lord, so do not be among the skeptics.</a:t>
            </a:r>
          </a:p>
        </p:txBody>
      </p:sp>
      <p:sp>
        <p:nvSpPr>
          <p:cNvPr id="3" name="Text Placeholder 2"/>
          <p:cNvSpPr>
            <a:spLocks noGrp="1"/>
          </p:cNvSpPr>
          <p:nvPr>
            <p:ph type="body" sz="quarter" idx="11"/>
          </p:nvPr>
        </p:nvSpPr>
        <p:spPr/>
        <p:txBody>
          <a:bodyPr/>
          <a:lstStyle/>
          <a:p>
            <a:r>
              <a:t>Al-Imran 3:60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فَمَنْ حَآجَّكَ فِيهِ مِنۢ بَعْدِ مَا جَآءَكَ مِنَ ٱلْعِلْمِ فَقُلْ تَعَالَوْا۟ نَدْعُ أَبْنَآءَنَا وَأَبْنَآءَكُمْ وَنِسَآءَنَا وَنِسَآءَكُمْ وَأَنفُسَنَا وَأَنفُسَكُمْ ثُمَّ نَبْتَهِلْ فَنَجْعَل لَّعْنَتَ ٱللَّهِ عَلَى ٱلْكَـٰذِبِينَ</a:t>
            </a:r>
          </a:p>
          <a:p>
            <a:pPr>
              <a:lnSpc>
                <a:spcPct val="100000"/>
              </a:lnSpc>
              <a:defRPr sz="2400">
                <a:solidFill>
                  <a:srgbClr val="3E5E5C"/>
                </a:solidFill>
                <a:latin typeface="Calibri"/>
              </a:defRPr>
            </a:pPr>
            <a:r>
              <a:t>Should anyone argue with you concerning him, after the knowledge that has come to you, say, ‘Come! Let us call our sons and your sons, our women and your women, our souls and your souls, then let us pray earnestly, and call down Allah’s curse upon the liars.’</a:t>
            </a:r>
          </a:p>
        </p:txBody>
      </p:sp>
      <p:sp>
        <p:nvSpPr>
          <p:cNvPr id="3" name="Text Placeholder 2"/>
          <p:cNvSpPr>
            <a:spLocks noGrp="1"/>
          </p:cNvSpPr>
          <p:nvPr>
            <p:ph type="body" sz="quarter" idx="11"/>
          </p:nvPr>
        </p:nvSpPr>
        <p:spPr/>
        <p:txBody>
          <a:bodyPr/>
          <a:lstStyle/>
          <a:p>
            <a:r>
              <a:t>Al-Imran 3:61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هَـٰذَا لَهُوَ ٱلْقَصَصُ ٱلْحَقُّ ۚ وَمَا مِنْ إِلَـٰهٍ إِلَّا ٱللَّهُ ۚ وَإِنَّ ٱللَّهَ لَهُوَ ٱلْعَزِيزُ ٱلْحَكِيمُ</a:t>
            </a:r>
          </a:p>
          <a:p>
            <a:pPr>
              <a:lnSpc>
                <a:spcPct val="100000"/>
              </a:lnSpc>
              <a:defRPr sz="2400">
                <a:solidFill>
                  <a:srgbClr val="3E5E5C"/>
                </a:solidFill>
                <a:latin typeface="Calibri"/>
              </a:defRPr>
            </a:pPr>
            <a:r>
              <a:t>This is indeed the true account, for sure. There is no god but Allah, and indeed Allah is the All-mighty, the All-wise.</a:t>
            </a:r>
          </a:p>
        </p:txBody>
      </p:sp>
      <p:sp>
        <p:nvSpPr>
          <p:cNvPr id="3" name="Text Placeholder 2"/>
          <p:cNvSpPr>
            <a:spLocks noGrp="1"/>
          </p:cNvSpPr>
          <p:nvPr>
            <p:ph type="body" sz="quarter" idx="11"/>
          </p:nvPr>
        </p:nvSpPr>
        <p:spPr/>
        <p:txBody>
          <a:bodyPr/>
          <a:lstStyle/>
          <a:p>
            <a:r>
              <a:t>Al-Imran 3:62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تَوَلَّوْا۟ فَإِنَّ ٱللَّهَ عَلِيمٌۢ بِٱلْمُفْسِدِينَ</a:t>
            </a:r>
          </a:p>
          <a:p>
            <a:pPr>
              <a:lnSpc>
                <a:spcPct val="100000"/>
              </a:lnSpc>
              <a:defRPr sz="2400">
                <a:solidFill>
                  <a:srgbClr val="3E5E5C"/>
                </a:solidFill>
                <a:latin typeface="Calibri"/>
              </a:defRPr>
            </a:pPr>
            <a:r>
              <a:t>But if they turn away, indeed Allah knows best the agents of corruption.</a:t>
            </a:r>
          </a:p>
        </p:txBody>
      </p:sp>
      <p:sp>
        <p:nvSpPr>
          <p:cNvPr id="3" name="Text Placeholder 2"/>
          <p:cNvSpPr>
            <a:spLocks noGrp="1"/>
          </p:cNvSpPr>
          <p:nvPr>
            <p:ph type="body" sz="quarter" idx="11"/>
          </p:nvPr>
        </p:nvSpPr>
        <p:spPr/>
        <p:txBody>
          <a:bodyPr/>
          <a:lstStyle/>
          <a:p>
            <a:r>
              <a:t>Al-Imran 3:63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يَـٰٓأَهْلَ ٱلْكِتَـٰبِ تَعَالَوْا۟ إِلَىٰ كَلِمَةٍ سَوَآءٍۭ بَيْنَنَا وَبَيْنَكُمْ أَلَّا نَعْبُدَ إِلَّا ٱللَّهَ وَلَا نُشْرِكَ بِهِۦ شَيْـًٔا وَلَا يَتَّخِذَ بَعْضُنَا بَعْضًا أَرْبَابًا مِّن دُونِ ٱللَّهِ ۚ فَإِن تَوَلَّوْا۟ فَقُولُوا۟ ٱشْهَدُوا۟ بِأَنَّا مُسْلِمُونَ</a:t>
            </a:r>
          </a:p>
          <a:p>
            <a:pPr>
              <a:lnSpc>
                <a:spcPct val="100000"/>
              </a:lnSpc>
              <a:defRPr sz="2400">
                <a:solidFill>
                  <a:srgbClr val="3E5E5C"/>
                </a:solidFill>
                <a:latin typeface="Calibri"/>
              </a:defRPr>
            </a:pPr>
            <a:r>
              <a:t>Say, ‘O People of the Book! Come to a common word between us and you: that we will worship no one but Allah, that we will not ascribe any partner to Him, and that some of us will not take some others as lords besides Allah.’ But if they turn away, say, ‘Be witnesses that we have submitted [to Allah].’</a:t>
            </a:r>
          </a:p>
        </p:txBody>
      </p:sp>
      <p:sp>
        <p:nvSpPr>
          <p:cNvPr id="3" name="Text Placeholder 2"/>
          <p:cNvSpPr>
            <a:spLocks noGrp="1"/>
          </p:cNvSpPr>
          <p:nvPr>
            <p:ph type="body" sz="quarter" idx="11"/>
          </p:nvPr>
        </p:nvSpPr>
        <p:spPr/>
        <p:txBody>
          <a:bodyPr/>
          <a:lstStyle/>
          <a:p>
            <a:r>
              <a:t>Al-Imran 3:64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يَـٰٓأَهْلَ ٱلْكِتَـٰبِ لِمَ تُحَآجُّونَ فِىٓ إِبْرَٰهِيمَ وَمَآ أُنزِلَتِ ٱلتَّوْرَىٰةُ وَٱلْإِنجِيلُ إِلَّا مِنۢ بَعْدِهِۦٓ ۚ أَفَلَا تَعْقِلُونَ</a:t>
            </a:r>
          </a:p>
          <a:p>
            <a:pPr>
              <a:lnSpc>
                <a:spcPct val="100000"/>
              </a:lnSpc>
              <a:defRPr sz="2400">
                <a:solidFill>
                  <a:srgbClr val="3E5E5C"/>
                </a:solidFill>
                <a:latin typeface="Calibri"/>
              </a:defRPr>
            </a:pPr>
            <a:r>
              <a:t>O People of the Book! Why do you argue concerning Abraham? Neither the Torah nor the Evangel were sent down until [long] after him. Do you not exercise your reason?</a:t>
            </a:r>
          </a:p>
        </p:txBody>
      </p:sp>
      <p:sp>
        <p:nvSpPr>
          <p:cNvPr id="3" name="Text Placeholder 2"/>
          <p:cNvSpPr>
            <a:spLocks noGrp="1"/>
          </p:cNvSpPr>
          <p:nvPr>
            <p:ph type="body" sz="quarter" idx="11"/>
          </p:nvPr>
        </p:nvSpPr>
        <p:spPr/>
        <p:txBody>
          <a:bodyPr/>
          <a:lstStyle/>
          <a:p>
            <a:r>
              <a:t>Al-Imran 3:65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هَـٰٓأَنتُمْ هَـٰٓؤُلَآءِ حَـٰجَجْتُمْ فِيمَا لَكُم بِهِۦ عِلْمٌ فَلِمَ تُحَآجُّونَ فِيمَا لَيْسَ لَكُم بِهِۦ عِلْمٌ ۚ وَٱللَّهُ يَعْلَمُ وَأَنتُمْ لَا تَعْلَمُونَ</a:t>
            </a:r>
          </a:p>
          <a:p>
            <a:pPr>
              <a:lnSpc>
                <a:spcPct val="100000"/>
              </a:lnSpc>
              <a:defRPr sz="2400">
                <a:solidFill>
                  <a:srgbClr val="3E5E5C"/>
                </a:solidFill>
                <a:latin typeface="Calibri"/>
              </a:defRPr>
            </a:pPr>
            <a:r>
              <a:t>Ah! You are the very ones who argue about that of which you have knowledge. But why do you argue about that of which you have no knowledge? And Allah knows and you do not know.</a:t>
            </a:r>
          </a:p>
        </p:txBody>
      </p:sp>
      <p:sp>
        <p:nvSpPr>
          <p:cNvPr id="3" name="Text Placeholder 2"/>
          <p:cNvSpPr>
            <a:spLocks noGrp="1"/>
          </p:cNvSpPr>
          <p:nvPr>
            <p:ph type="body" sz="quarter" idx="11"/>
          </p:nvPr>
        </p:nvSpPr>
        <p:spPr/>
        <p:txBody>
          <a:bodyPr/>
          <a:lstStyle/>
          <a:p>
            <a:r>
              <a:t>Al-Imran 3:66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لَا يَخْفَىٰ عَلَيْهِ شَىْءٌ فِى ٱلْأَرْضِ وَلَا فِى ٱلسَّمَآءِ</a:t>
            </a:r>
          </a:p>
          <a:p>
            <a:pPr>
              <a:lnSpc>
                <a:spcPct val="100000"/>
              </a:lnSpc>
              <a:defRPr sz="2400">
                <a:solidFill>
                  <a:srgbClr val="3E5E5C"/>
                </a:solidFill>
                <a:latin typeface="Calibri"/>
              </a:defRPr>
            </a:pPr>
            <a:r>
              <a:t>Nothing is indeed hidden from Allah in the earth or in the sky.</a:t>
            </a:r>
          </a:p>
        </p:txBody>
      </p:sp>
      <p:sp>
        <p:nvSpPr>
          <p:cNvPr id="3" name="Text Placeholder 2"/>
          <p:cNvSpPr>
            <a:spLocks noGrp="1"/>
          </p:cNvSpPr>
          <p:nvPr>
            <p:ph type="body" sz="quarter" idx="11"/>
          </p:nvPr>
        </p:nvSpPr>
        <p:spPr/>
        <p:txBody>
          <a:bodyPr/>
          <a:lstStyle/>
          <a:p>
            <a:r>
              <a:t>Al-Imran 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إِبْرَٰهِيمُ يَهُودِيًّا وَلَا نَصْرَانِيًّا وَلَـٰكِن كَانَ حَنِيفًا مُّسْلِمًا وَمَا كَانَ مِنَ ٱلْمُشْرِكِينَ</a:t>
            </a:r>
          </a:p>
          <a:p>
            <a:pPr>
              <a:lnSpc>
                <a:spcPct val="100000"/>
              </a:lnSpc>
              <a:defRPr sz="2400">
                <a:solidFill>
                  <a:srgbClr val="3E5E5C"/>
                </a:solidFill>
                <a:latin typeface="Calibri"/>
              </a:defRPr>
            </a:pPr>
            <a:r>
              <a:t>Abraham was neither a Jew nor a Christian. Rather, he was a Hanif, a Muslim, and he was not one of the polytheists.</a:t>
            </a:r>
          </a:p>
        </p:txBody>
      </p:sp>
      <p:sp>
        <p:nvSpPr>
          <p:cNvPr id="3" name="Text Placeholder 2"/>
          <p:cNvSpPr>
            <a:spLocks noGrp="1"/>
          </p:cNvSpPr>
          <p:nvPr>
            <p:ph type="body" sz="quarter" idx="11"/>
          </p:nvPr>
        </p:nvSpPr>
        <p:spPr/>
        <p:txBody>
          <a:bodyPr/>
          <a:lstStyle/>
          <a:p>
            <a:r>
              <a:t>Al-Imran 3:67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أَوْلَى ٱلنَّاسِ بِإِبْرَٰهِيمَ لَلَّذِينَ ٱتَّبَعُوهُ وَهَـٰذَا ٱلنَّبِىُّ وَٱلَّذِينَ ءَامَنُوا۟ ۗ وَٱللَّهُ وَلِىُّ ٱلْمُؤْمِنِينَ</a:t>
            </a:r>
          </a:p>
          <a:p>
            <a:pPr>
              <a:lnSpc>
                <a:spcPct val="100000"/>
              </a:lnSpc>
              <a:defRPr sz="2400">
                <a:solidFill>
                  <a:srgbClr val="3E5E5C"/>
                </a:solidFill>
                <a:latin typeface="Calibri"/>
              </a:defRPr>
            </a:pPr>
            <a:r>
              <a:t>Indeed the nearest of all people to Abraham are those who follow him and this prophet and those who have faith, and Allah is the guardian of the faithful.</a:t>
            </a:r>
          </a:p>
        </p:txBody>
      </p:sp>
      <p:sp>
        <p:nvSpPr>
          <p:cNvPr id="3" name="Text Placeholder 2"/>
          <p:cNvSpPr>
            <a:spLocks noGrp="1"/>
          </p:cNvSpPr>
          <p:nvPr>
            <p:ph type="body" sz="quarter" idx="11"/>
          </p:nvPr>
        </p:nvSpPr>
        <p:spPr/>
        <p:txBody>
          <a:bodyPr/>
          <a:lstStyle/>
          <a:p>
            <a:r>
              <a:t>Al-Imran 3:68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وَدَّت طَّآئِفَةٌ مِّنْ أَهْلِ ٱلْكِتَـٰبِ لَوْ يُضِلُّونَكُمْ وَمَا يُضِلُّونَ إِلَّآ أَنفُسَهُمْ وَمَا يَشْعُرُونَ</a:t>
            </a:r>
          </a:p>
          <a:p>
            <a:pPr>
              <a:lnSpc>
                <a:spcPct val="100000"/>
              </a:lnSpc>
              <a:defRPr sz="2400">
                <a:solidFill>
                  <a:srgbClr val="3E5E5C"/>
                </a:solidFill>
                <a:latin typeface="Calibri"/>
              </a:defRPr>
            </a:pPr>
            <a:r>
              <a:t>A group of the People of the Book were eager to lead you astray; yet they lead no one astray except themselves, but they are not aware.</a:t>
            </a:r>
          </a:p>
        </p:txBody>
      </p:sp>
      <p:sp>
        <p:nvSpPr>
          <p:cNvPr id="3" name="Text Placeholder 2"/>
          <p:cNvSpPr>
            <a:spLocks noGrp="1"/>
          </p:cNvSpPr>
          <p:nvPr>
            <p:ph type="body" sz="quarter" idx="11"/>
          </p:nvPr>
        </p:nvSpPr>
        <p:spPr/>
        <p:txBody>
          <a:bodyPr/>
          <a:lstStyle/>
          <a:p>
            <a:r>
              <a:t>Al-Imran 3:69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يَـٰٓأَهْلَ ٱلْكِتَـٰبِ لِمَ تَكْفُرُونَ بِـَٔايَـٰتِ ٱللَّهِ وَأَنتُمْ تَشْهَدُونَ</a:t>
            </a:r>
          </a:p>
          <a:p>
            <a:pPr>
              <a:lnSpc>
                <a:spcPct val="100000"/>
              </a:lnSpc>
              <a:defRPr sz="2400">
                <a:solidFill>
                  <a:srgbClr val="3E5E5C"/>
                </a:solidFill>
                <a:latin typeface="Calibri"/>
              </a:defRPr>
            </a:pPr>
            <a:r>
              <a:t>O People of the Book! Why do you deny Allah’s signs while you testify [to their truth]?</a:t>
            </a:r>
          </a:p>
        </p:txBody>
      </p:sp>
      <p:sp>
        <p:nvSpPr>
          <p:cNvPr id="3" name="Text Placeholder 2"/>
          <p:cNvSpPr>
            <a:spLocks noGrp="1"/>
          </p:cNvSpPr>
          <p:nvPr>
            <p:ph type="body" sz="quarter" idx="11"/>
          </p:nvPr>
        </p:nvSpPr>
        <p:spPr/>
        <p:txBody>
          <a:bodyPr/>
          <a:lstStyle/>
          <a:p>
            <a:r>
              <a:t>Al-Imran 3:70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يَـٰٓأَهْلَ ٱلْكِتَـٰبِ لِمَ تَلْبِسُونَ ٱلْحَقَّ بِٱلْبَـٰطِلِ وَتَكْتُمُونَ ٱلْحَقَّ وَأَنتُمْ تَعْلَمُونَ</a:t>
            </a:r>
          </a:p>
          <a:p>
            <a:pPr>
              <a:lnSpc>
                <a:spcPct val="100000"/>
              </a:lnSpc>
              <a:defRPr sz="2400">
                <a:solidFill>
                  <a:srgbClr val="3E5E5C"/>
                </a:solidFill>
                <a:latin typeface="Calibri"/>
              </a:defRPr>
            </a:pPr>
            <a:r>
              <a:t>O People of the Book! Why do you mix the truth with falsehood, and conceal the truth while you know [it]?</a:t>
            </a:r>
          </a:p>
        </p:txBody>
      </p:sp>
      <p:sp>
        <p:nvSpPr>
          <p:cNvPr id="3" name="Text Placeholder 2"/>
          <p:cNvSpPr>
            <a:spLocks noGrp="1"/>
          </p:cNvSpPr>
          <p:nvPr>
            <p:ph type="body" sz="quarter" idx="11"/>
          </p:nvPr>
        </p:nvSpPr>
        <p:spPr/>
        <p:txBody>
          <a:bodyPr/>
          <a:lstStyle/>
          <a:p>
            <a:r>
              <a:t>Al-Imran 3:71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وَقَالَت طَّآئِفَةٌ مِّنْ أَهْلِ ٱلْكِتَـٰبِ ءَامِنُوا۟ بِٱلَّذِىٓ أُنزِلَ عَلَى ٱلَّذِينَ ءَامَنُوا۟ وَجْهَ ٱلنَّهَارِ وَٱكْفُرُوٓا۟ ءَاخِرَهُۥ لَعَلَّهُمْ يَرْجِعُونَ</a:t>
            </a:r>
          </a:p>
          <a:p>
            <a:pPr>
              <a:lnSpc>
                <a:spcPct val="100000"/>
              </a:lnSpc>
              <a:defRPr sz="2400">
                <a:solidFill>
                  <a:srgbClr val="3E5E5C"/>
                </a:solidFill>
                <a:latin typeface="Calibri"/>
              </a:defRPr>
            </a:pPr>
            <a:r>
              <a:t>A group of the People of the Book say, ‘Believe in what has been sent down to the faithful at the beginning of the day, and disbelieve at its end, so that they may turn back [from their religion].’</a:t>
            </a:r>
          </a:p>
        </p:txBody>
      </p:sp>
      <p:sp>
        <p:nvSpPr>
          <p:cNvPr id="3" name="Text Placeholder 2"/>
          <p:cNvSpPr>
            <a:spLocks noGrp="1"/>
          </p:cNvSpPr>
          <p:nvPr>
            <p:ph type="body" sz="quarter" idx="11"/>
          </p:nvPr>
        </p:nvSpPr>
        <p:spPr/>
        <p:txBody>
          <a:bodyPr/>
          <a:lstStyle/>
          <a:p>
            <a:r>
              <a:t>Al-Imran 3:72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وَلَا تُؤْمِنُوٓا۟ إِلَّا لِمَن تَبِعَ دِينَكُمْ قُلْ إِنَّ ٱلْهُدَىٰ هُدَى ٱللَّهِ أَن يُؤْتَىٰٓ أَحَدٌ مِّثْلَ مَآ أُوتِيتُمْ أَوْ يُحَآجُّوكُمْ عِندَ رَبِّكُمْ ۗ قُلْ إِنَّ ٱلْفَضْلَ بِيَدِ ٱللَّهِ يُؤْتِيهِ مَن يَشَآءُ ۗ وَٱللَّهُ وَٰسِعٌ عَلِيمٌ</a:t>
            </a:r>
          </a:p>
          <a:p>
            <a:pPr>
              <a:lnSpc>
                <a:spcPct val="100000"/>
              </a:lnSpc>
              <a:defRPr sz="2400">
                <a:solidFill>
                  <a:srgbClr val="3E5E5C"/>
                </a:solidFill>
                <a:latin typeface="Calibri"/>
              </a:defRPr>
            </a:pPr>
            <a:r>
              <a:t>And [they say,] ‘Do not believe anyone except him who follows your religion.’ Say, ‘Indeed [true] guidance is the guidance of Allah.’ [They also say.] ‘[Do not believe] that anyone may be given the like of what you were given, or that he may argue with you before your Lord.’ Say, ‘Indeed all grace is in Allah’s hand; He grants it to whomever He wishes, and Allah is all-bounteous, all-knowing.</a:t>
            </a:r>
          </a:p>
        </p:txBody>
      </p:sp>
      <p:sp>
        <p:nvSpPr>
          <p:cNvPr id="3" name="Text Placeholder 2"/>
          <p:cNvSpPr>
            <a:spLocks noGrp="1"/>
          </p:cNvSpPr>
          <p:nvPr>
            <p:ph type="body" sz="quarter" idx="11"/>
          </p:nvPr>
        </p:nvSpPr>
        <p:spPr/>
        <p:txBody>
          <a:bodyPr/>
          <a:lstStyle/>
          <a:p>
            <a:r>
              <a:t>Al-Imran 3:73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يَخْتَصُّ بِرَحْمَتِهِۦ مَن يَشَآءُ ۗ وَٱللَّهُ ذُو ٱلْفَضْلِ ٱلْعَظِيمِ</a:t>
            </a:r>
          </a:p>
          <a:p>
            <a:pPr>
              <a:lnSpc>
                <a:spcPct val="100000"/>
              </a:lnSpc>
              <a:defRPr sz="2400">
                <a:solidFill>
                  <a:srgbClr val="3E5E5C"/>
                </a:solidFill>
                <a:latin typeface="Calibri"/>
              </a:defRPr>
            </a:pPr>
            <a:r>
              <a:t>He singles out for His mercy whomever He wishes, and Allah is dispenser of a great grace.’</a:t>
            </a:r>
          </a:p>
        </p:txBody>
      </p:sp>
      <p:sp>
        <p:nvSpPr>
          <p:cNvPr id="3" name="Text Placeholder 2"/>
          <p:cNvSpPr>
            <a:spLocks noGrp="1"/>
          </p:cNvSpPr>
          <p:nvPr>
            <p:ph type="body" sz="quarter" idx="11"/>
          </p:nvPr>
        </p:nvSpPr>
        <p:spPr/>
        <p:txBody>
          <a:bodyPr/>
          <a:lstStyle/>
          <a:p>
            <a:r>
              <a:t>Al-Imran 3:74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وَمِنْ أَهْلِ ٱلْكِتَـٰبِ مَنْ إِن تَأْمَنْهُ بِقِنطَارٍ يُؤَدِّهِۦٓ إِلَيْكَ وَمِنْهُم مَّنْ إِن تَأْمَنْهُ بِدِينَارٍ لَّا يُؤَدِّهِۦٓ إِلَيْكَ إِلَّا مَا دُمْتَ عَلَيْهِ قَآئِمًا ۗ ذَٰلِكَ بِأَنَّهُمْ قَالُوا۟ لَيْسَ عَلَيْنَا فِى ٱلْأُمِّيِّـۧنَ سَبِيلٌ وَيَقُولُونَ عَلَى ٱللَّهِ ٱلْكَذِبَ وَهُمْ يَعْلَمُونَ</a:t>
            </a:r>
          </a:p>
          <a:p>
            <a:pPr>
              <a:lnSpc>
                <a:spcPct val="100000"/>
              </a:lnSpc>
              <a:defRPr sz="2400">
                <a:solidFill>
                  <a:srgbClr val="3E5E5C"/>
                </a:solidFill>
                <a:latin typeface="Calibri"/>
              </a:defRPr>
            </a:pPr>
            <a:r>
              <a:t>Among the People of the Book is he who if you entrust him with a quintal will repay it to you, and among them is he who, if you entrust him with a dinar will not repay it to you unless you stand persistently over him. That is because they say, ‘We have no obligation to the non-Jews.’ But they attribute lies to Allah, and they know [it].</a:t>
            </a:r>
          </a:p>
        </p:txBody>
      </p:sp>
      <p:sp>
        <p:nvSpPr>
          <p:cNvPr id="3" name="Text Placeholder 2"/>
          <p:cNvSpPr>
            <a:spLocks noGrp="1"/>
          </p:cNvSpPr>
          <p:nvPr>
            <p:ph type="body" sz="quarter" idx="11"/>
          </p:nvPr>
        </p:nvSpPr>
        <p:spPr/>
        <p:txBody>
          <a:bodyPr/>
          <a:lstStyle/>
          <a:p>
            <a:r>
              <a:t>Al-Imran 3:75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بَلَىٰ مَنْ أَوْفَىٰ بِعَهْدِهِۦ وَٱتَّقَىٰ فَإِنَّ ٱللَّهَ يُحِبُّ ٱلْمُتَّقِينَ</a:t>
            </a:r>
          </a:p>
          <a:p>
            <a:pPr>
              <a:lnSpc>
                <a:spcPct val="100000"/>
              </a:lnSpc>
              <a:defRPr sz="2400">
                <a:solidFill>
                  <a:srgbClr val="3E5E5C"/>
                </a:solidFill>
                <a:latin typeface="Calibri"/>
              </a:defRPr>
            </a:pPr>
            <a:r>
              <a:t>Yes, whoever fulfills his commitments and is wary of Allah—Allah indeed loves the Godwary.</a:t>
            </a:r>
          </a:p>
        </p:txBody>
      </p:sp>
      <p:sp>
        <p:nvSpPr>
          <p:cNvPr id="3" name="Text Placeholder 2"/>
          <p:cNvSpPr>
            <a:spLocks noGrp="1"/>
          </p:cNvSpPr>
          <p:nvPr>
            <p:ph type="body" sz="quarter" idx="11"/>
          </p:nvPr>
        </p:nvSpPr>
        <p:spPr/>
        <p:txBody>
          <a:bodyPr/>
          <a:lstStyle/>
          <a:p>
            <a:r>
              <a:t>Al-Imran 3:76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يُصَوِّرُكُمْ فِى ٱلْأَرْحَامِ كَيْفَ يَشَآءُ ۚ لَآ إِلَـٰهَ إِلَّا هُوَ ٱلْعَزِيزُ ٱلْحَكِيمُ</a:t>
            </a:r>
          </a:p>
          <a:p>
            <a:pPr>
              <a:lnSpc>
                <a:spcPct val="100000"/>
              </a:lnSpc>
              <a:defRPr sz="2400">
                <a:solidFill>
                  <a:srgbClr val="3E5E5C"/>
                </a:solidFill>
                <a:latin typeface="Calibri"/>
              </a:defRPr>
            </a:pPr>
            <a:r>
              <a:t>It is He who forms you in the wombs [of your mothers] however He wishes. There is no god except Him, the All-mighty, the All-wise.</a:t>
            </a:r>
          </a:p>
        </p:txBody>
      </p:sp>
      <p:sp>
        <p:nvSpPr>
          <p:cNvPr id="3" name="Text Placeholder 2"/>
          <p:cNvSpPr>
            <a:spLocks noGrp="1"/>
          </p:cNvSpPr>
          <p:nvPr>
            <p:ph type="body" sz="quarter" idx="11"/>
          </p:nvPr>
        </p:nvSpPr>
        <p:spPr/>
        <p:txBody>
          <a:bodyPr/>
          <a:lstStyle/>
          <a:p>
            <a:r>
              <a:t>Al-Imran 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إِنَّ ٱلَّذِينَ يَشْتَرُونَ بِعَهْدِ ٱللَّهِ وَأَيْمَـٰنِهِمْ ثَمَنًا قَلِيلًا أُو۟لَـٰٓئِكَ لَا خَلَـٰقَ لَهُمْ فِى ٱلْـَٔاخِرَةِ وَلَا يُكَلِّمُهُمُ ٱللَّهُ وَلَا يَنظُرُ إِلَيْهِمْ يَوْمَ ٱلْقِيَـٰمَةِ وَلَا يُزَكِّيهِمْ وَلَهُمْ عَذَابٌ أَلِيمٌ</a:t>
            </a:r>
          </a:p>
          <a:p>
            <a:pPr>
              <a:lnSpc>
                <a:spcPct val="100000"/>
              </a:lnSpc>
              <a:defRPr sz="2400">
                <a:solidFill>
                  <a:srgbClr val="3E5E5C"/>
                </a:solidFill>
                <a:latin typeface="Calibri"/>
              </a:defRPr>
            </a:pPr>
            <a:r>
              <a:t>There shall be no share in the Hereafter for those who sell Allah’s covenant and their oaths for a paltry gain, and on the Day of Resurrection Allah will not speak to them nor will He [so much as] look at them, nor will He purify them, and there is a painful punishment for them.</a:t>
            </a:r>
          </a:p>
        </p:txBody>
      </p:sp>
      <p:sp>
        <p:nvSpPr>
          <p:cNvPr id="3" name="Text Placeholder 2"/>
          <p:cNvSpPr>
            <a:spLocks noGrp="1"/>
          </p:cNvSpPr>
          <p:nvPr>
            <p:ph type="body" sz="quarter" idx="11"/>
          </p:nvPr>
        </p:nvSpPr>
        <p:spPr/>
        <p:txBody>
          <a:bodyPr/>
          <a:lstStyle/>
          <a:p>
            <a:r>
              <a:t>Al-Imran 3:77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وَإِنَّ مِنْهُمْ لَفَرِيقًا يَلْوُۥنَ أَلْسِنَتَهُم بِٱلْكِتَـٰبِ لِتَحْسَبُوهُ مِنَ ٱلْكِتَـٰبِ وَمَا هُوَ مِنَ ٱلْكِتَـٰبِ وَيَقُولُونَ هُوَ مِنْ عِندِ ٱللَّهِ وَمَا هُوَ مِنْ عِندِ ٱللَّهِ وَيَقُولُونَ عَلَى ٱللَّهِ ٱلْكَذِبَ وَهُمْ يَعْلَمُونَ</a:t>
            </a:r>
          </a:p>
          <a:p>
            <a:pPr>
              <a:lnSpc>
                <a:spcPct val="100000"/>
              </a:lnSpc>
              <a:defRPr sz="2400">
                <a:solidFill>
                  <a:srgbClr val="3E5E5C"/>
                </a:solidFill>
                <a:latin typeface="Calibri"/>
              </a:defRPr>
            </a:pPr>
            <a:r>
              <a:t>There is a group of them who alter their voice while reading out a text [that they have themselves authored], so that you may suppose it to be from the Book, though it is not from the Book, and they say, ‘It is from Allah,’ though it is not from Allah, and they attribute lies to Allah, and they know [it].</a:t>
            </a:r>
          </a:p>
        </p:txBody>
      </p:sp>
      <p:sp>
        <p:nvSpPr>
          <p:cNvPr id="3" name="Text Placeholder 2"/>
          <p:cNvSpPr>
            <a:spLocks noGrp="1"/>
          </p:cNvSpPr>
          <p:nvPr>
            <p:ph type="body" sz="quarter" idx="11"/>
          </p:nvPr>
        </p:nvSpPr>
        <p:spPr/>
        <p:txBody>
          <a:bodyPr/>
          <a:lstStyle/>
          <a:p>
            <a:r>
              <a:t>Al-Imran 3:78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مَا كَانَ لِبَشَرٍ أَن يُؤْتِيَهُ ٱللَّهُ ٱلْكِتَـٰبَ وَٱلْحُكْمَ وَٱلنُّبُوَّةَ ثُمَّ يَقُولَ لِلنَّاسِ كُونُوا۟ عِبَادًا لِّى مِن دُونِ ٱللَّهِ وَلَـٰكِن كُونُوا۟ رَبَّـٰنِيِّـۧنَ بِمَا كُنتُمْ تُعَلِّمُونَ ٱلْكِتَـٰبَ وَبِمَا كُنتُمْ تَدْرُسُونَ</a:t>
            </a:r>
          </a:p>
          <a:p>
            <a:pPr>
              <a:lnSpc>
                <a:spcPct val="100000"/>
              </a:lnSpc>
              <a:defRPr sz="2400">
                <a:solidFill>
                  <a:srgbClr val="3E5E5C"/>
                </a:solidFill>
                <a:latin typeface="Calibri"/>
              </a:defRPr>
            </a:pPr>
            <a:r>
              <a:t>It does not behoove any human that Allah should give him the Book, judgement and prophethood, and then he should say to the people, ‘Be my servants instead of Allah.’ Rather [he would say], ‘Be a godly people, because of your teaching the Book and because of your studying it.’</a:t>
            </a:r>
          </a:p>
        </p:txBody>
      </p:sp>
      <p:sp>
        <p:nvSpPr>
          <p:cNvPr id="3" name="Text Placeholder 2"/>
          <p:cNvSpPr>
            <a:spLocks noGrp="1"/>
          </p:cNvSpPr>
          <p:nvPr>
            <p:ph type="body" sz="quarter" idx="11"/>
          </p:nvPr>
        </p:nvSpPr>
        <p:spPr/>
        <p:txBody>
          <a:bodyPr/>
          <a:lstStyle/>
          <a:p>
            <a:r>
              <a:t>Al-Imran 3:79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يَأْمُرَكُمْ أَن تَتَّخِذُوا۟ ٱلْمَلَـٰٓئِكَةَ وَٱلنَّبِيِّـۧنَ أَرْبَابًا ۗ أَيَأْمُرُكُم بِٱلْكُفْرِ بَعْدَ إِذْ أَنتُم مُّسْلِمُونَ</a:t>
            </a:r>
          </a:p>
          <a:p>
            <a:pPr>
              <a:lnSpc>
                <a:spcPct val="100000"/>
              </a:lnSpc>
              <a:defRPr sz="2400">
                <a:solidFill>
                  <a:srgbClr val="3E5E5C"/>
                </a:solidFill>
                <a:latin typeface="Calibri"/>
              </a:defRPr>
            </a:pPr>
            <a:r>
              <a:t>And he would not command you to take the angels and the prophets for lords. Would he call you to unfaith after you have submitted [to Allah]?</a:t>
            </a:r>
          </a:p>
        </p:txBody>
      </p:sp>
      <p:sp>
        <p:nvSpPr>
          <p:cNvPr id="3" name="Text Placeholder 2"/>
          <p:cNvSpPr>
            <a:spLocks noGrp="1"/>
          </p:cNvSpPr>
          <p:nvPr>
            <p:ph type="body" sz="quarter" idx="11"/>
          </p:nvPr>
        </p:nvSpPr>
        <p:spPr/>
        <p:txBody>
          <a:bodyPr/>
          <a:lstStyle/>
          <a:p>
            <a:r>
              <a:t>Al-Imran 3:80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وَإِذْ أَخَذَ ٱللَّهُ مِيثَـٰقَ ٱلنَّبِيِّـۧنَ لَمَآ ءَاتَيْتُكُم مِّن كِتَـٰبٍ وَحِكْمَةٍ ثُمَّ جَآءَكُمْ رَسُولٌ مُّصَدِّقٌ لِّمَا مَعَكُمْ لَتُؤْمِنُنَّ بِهِۦ وَلَتَنصُرُنَّهُۥ ۚ قَالَ ءَأَقْرَرْتُمْ وَأَخَذْتُمْ عَلَىٰ ذَٰلِكُمْ إِصْرِى ۖ قَالُوٓا۟ أَقْرَرْنَا ۚ قَالَ فَٱشْهَدُوا۟ وَأَنَا۠ مَعَكُم مِّنَ ٱلشَّـٰهِدِينَ</a:t>
            </a:r>
          </a:p>
          <a:p>
            <a:pPr>
              <a:lnSpc>
                <a:spcPct val="100000"/>
              </a:lnSpc>
              <a:defRPr sz="2400">
                <a:solidFill>
                  <a:srgbClr val="3E5E5C"/>
                </a:solidFill>
                <a:latin typeface="Calibri"/>
              </a:defRPr>
            </a:pPr>
            <a:r>
              <a:t>When Allah took a compact concerning the prophets, [He said,] ‘Inasmuch as I have given you [the knowledge] of the Book and wisdom, should an apostle come to you thereafter confirming what is with you, you shall believe in him and help him.’ He said, ‘Do you pledge and accept My covenant on this condition?’ They said, ‘We pledge.’ He said, ‘Then be witnesses, and I, too, am among the witnesses along with you.’</a:t>
            </a:r>
          </a:p>
        </p:txBody>
      </p:sp>
      <p:sp>
        <p:nvSpPr>
          <p:cNvPr id="3" name="Text Placeholder 2"/>
          <p:cNvSpPr>
            <a:spLocks noGrp="1"/>
          </p:cNvSpPr>
          <p:nvPr>
            <p:ph type="body" sz="quarter" idx="11"/>
          </p:nvPr>
        </p:nvSpPr>
        <p:spPr/>
        <p:txBody>
          <a:bodyPr/>
          <a:lstStyle/>
          <a:p>
            <a:r>
              <a:t>Al-Imran 3:81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تَوَلَّىٰ بَعْدَ ذَٰلِكَ فَأُو۟لَـٰٓئِكَ هُمُ ٱلْفَـٰسِقُونَ</a:t>
            </a:r>
          </a:p>
          <a:p>
            <a:pPr>
              <a:lnSpc>
                <a:spcPct val="100000"/>
              </a:lnSpc>
              <a:defRPr sz="2400">
                <a:solidFill>
                  <a:srgbClr val="3E5E5C"/>
                </a:solidFill>
                <a:latin typeface="Calibri"/>
              </a:defRPr>
            </a:pPr>
            <a:r>
              <a:t>Then whoever turns away after that—it is they who are the transgressors.</a:t>
            </a:r>
          </a:p>
        </p:txBody>
      </p:sp>
      <p:sp>
        <p:nvSpPr>
          <p:cNvPr id="3" name="Text Placeholder 2"/>
          <p:cNvSpPr>
            <a:spLocks noGrp="1"/>
          </p:cNvSpPr>
          <p:nvPr>
            <p:ph type="body" sz="quarter" idx="11"/>
          </p:nvPr>
        </p:nvSpPr>
        <p:spPr/>
        <p:txBody>
          <a:bodyPr/>
          <a:lstStyle/>
          <a:p>
            <a:r>
              <a:t>Al-Imran 3:82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أَفَغَيْرَ دِينِ ٱللَّهِ يَبْغُونَ وَلَهُۥٓ أَسْلَمَ مَن فِى ٱلسَّمَـٰوَٰتِ وَٱلْأَرْضِ طَوْعًا وَكَرْهًا وَإِلَيْهِ يُرْجَعُونَ</a:t>
            </a:r>
          </a:p>
          <a:p>
            <a:pPr>
              <a:lnSpc>
                <a:spcPct val="100000"/>
              </a:lnSpc>
              <a:defRPr sz="2400">
                <a:solidFill>
                  <a:srgbClr val="3E5E5C"/>
                </a:solidFill>
                <a:latin typeface="Calibri"/>
              </a:defRPr>
            </a:pPr>
            <a:r>
              <a:t>Do they seek a religion other than that of Allah, while to Him submits whoever there is in the heavens and the earth, willingly or unwillingly, and to Him they will be brought back?</a:t>
            </a:r>
          </a:p>
        </p:txBody>
      </p:sp>
      <p:sp>
        <p:nvSpPr>
          <p:cNvPr id="3" name="Text Placeholder 2"/>
          <p:cNvSpPr>
            <a:spLocks noGrp="1"/>
          </p:cNvSpPr>
          <p:nvPr>
            <p:ph type="body" sz="quarter" idx="11"/>
          </p:nvPr>
        </p:nvSpPr>
        <p:spPr/>
        <p:txBody>
          <a:bodyPr/>
          <a:lstStyle/>
          <a:p>
            <a:r>
              <a:t>Al-Imran 3:83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ءَامَنَّا بِٱللَّهِ وَمَآ أُنزِلَ عَلَيْنَا وَمَآ أُنزِلَ عَلَىٰٓ إِبْرَٰهِيمَ وَإِسْمَـٰعِيلَ وَإِسْحَـٰقَ وَيَعْقُوبَ وَٱلْأَسْبَاطِ وَمَآ أُوتِىَ مُوسَىٰ وَعِيسَىٰ وَٱلنَّبِيُّونَ مِن رَّبِّهِمْ لَا نُفَرِّقُ بَيْنَ أَحَدٍ مِّنْهُمْ وَنَحْنُ لَهُۥ مُسْلِمُونَ</a:t>
            </a:r>
          </a:p>
          <a:p>
            <a:pPr>
              <a:lnSpc>
                <a:spcPct val="100000"/>
              </a:lnSpc>
              <a:defRPr sz="2400">
                <a:solidFill>
                  <a:srgbClr val="3E5E5C"/>
                </a:solidFill>
                <a:latin typeface="Calibri"/>
              </a:defRPr>
            </a:pPr>
            <a:r>
              <a:t>Say, ‘We have faith in Allah and in what has been sent down to us, and what was sent down to Abraham, Ishmael, Isaac, Jacob and the Tribes, and that which Moses, Jesus and the prophets were given by their Lord. We make no distinction between any of them, and to Him do we submit.’</a:t>
            </a:r>
          </a:p>
        </p:txBody>
      </p:sp>
      <p:sp>
        <p:nvSpPr>
          <p:cNvPr id="3" name="Text Placeholder 2"/>
          <p:cNvSpPr>
            <a:spLocks noGrp="1"/>
          </p:cNvSpPr>
          <p:nvPr>
            <p:ph type="body" sz="quarter" idx="11"/>
          </p:nvPr>
        </p:nvSpPr>
        <p:spPr/>
        <p:txBody>
          <a:bodyPr/>
          <a:lstStyle/>
          <a:p>
            <a:r>
              <a:t>Al-Imran 3:84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يَبْتَغِ غَيْرَ ٱلْإِسْلَـٰمِ دِينًا فَلَن يُقْبَلَ مِنْهُ وَهُوَ فِى ٱلْـَٔاخِرَةِ مِنَ ٱلْخَـٰسِرِينَ</a:t>
            </a:r>
          </a:p>
          <a:p>
            <a:pPr>
              <a:lnSpc>
                <a:spcPct val="100000"/>
              </a:lnSpc>
              <a:defRPr sz="2400">
                <a:solidFill>
                  <a:srgbClr val="3E5E5C"/>
                </a:solidFill>
                <a:latin typeface="Calibri"/>
              </a:defRPr>
            </a:pPr>
            <a:r>
              <a:t>Should anyone follow a religion other than Islam, it shall never be accepted from him, and he will be among the losers in the Hereafter.</a:t>
            </a:r>
          </a:p>
        </p:txBody>
      </p:sp>
      <p:sp>
        <p:nvSpPr>
          <p:cNvPr id="3" name="Text Placeholder 2"/>
          <p:cNvSpPr>
            <a:spLocks noGrp="1"/>
          </p:cNvSpPr>
          <p:nvPr>
            <p:ph type="body" sz="quarter" idx="11"/>
          </p:nvPr>
        </p:nvSpPr>
        <p:spPr/>
        <p:txBody>
          <a:bodyPr/>
          <a:lstStyle/>
          <a:p>
            <a:r>
              <a:t>Al-Imran 3:85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كَيْفَ يَهْدِى ٱللَّهُ قَوْمًا كَفَرُوا۟ بَعْدَ إِيمَـٰنِهِمْ وَشَهِدُوٓا۟ أَنَّ ٱلرَّسُولَ حَقٌّ وَجَآءَهُمُ ٱلْبَيِّنَـٰتُ ۚ وَٱللَّهُ لَا يَهْدِى ٱلْقَوْمَ ٱلظَّـٰلِمِينَ</a:t>
            </a:r>
          </a:p>
          <a:p>
            <a:pPr>
              <a:lnSpc>
                <a:spcPct val="100000"/>
              </a:lnSpc>
              <a:defRPr sz="2400">
                <a:solidFill>
                  <a:srgbClr val="3E5E5C"/>
                </a:solidFill>
                <a:latin typeface="Calibri"/>
              </a:defRPr>
            </a:pPr>
            <a:r>
              <a:t>How shall Allah guide a people who have disbelieved after their faith and [after] bearing witness that the Apostle is true, and [after] manifest proofs had come to them? Allah does not guide the wrongdoing lot.</a:t>
            </a:r>
          </a:p>
        </p:txBody>
      </p:sp>
      <p:sp>
        <p:nvSpPr>
          <p:cNvPr id="3" name="Text Placeholder 2"/>
          <p:cNvSpPr>
            <a:spLocks noGrp="1"/>
          </p:cNvSpPr>
          <p:nvPr>
            <p:ph type="body" sz="quarter" idx="11"/>
          </p:nvPr>
        </p:nvSpPr>
        <p:spPr/>
        <p:txBody>
          <a:bodyPr/>
          <a:lstStyle/>
          <a:p>
            <a:r>
              <a:t>Al-Imran 3:86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هُوَ ٱلَّذِىٓ أَنزَلَ عَلَيْكَ ٱلْكِتَـٰبَ مِنْهُ ءَايَـٰتٌ مُّحْكَمَـٰتٌ هُنَّ أُمُّ ٱلْكِتَـٰبِ وَأُخَرُ مُتَشَـٰبِهَـٰتٌ ۖ فَأَمَّا ٱلَّذِينَ فِى قُلُوبِهِمْ زَيْغٌ فَيَتَّبِعُونَ مَا تَشَـٰبَهَ مِنْهُ ٱبْتِغَآءَ ٱلْفِتْنَةِ وَٱبْتِغَآءَ تَأْوِيلِهِۦ  ۔ۗ</a:t>
            </a:r>
          </a:p>
          <a:p>
            <a:pPr>
              <a:lnSpc>
                <a:spcPct val="100000"/>
              </a:lnSpc>
              <a:defRPr sz="2400">
                <a:solidFill>
                  <a:srgbClr val="3E5E5C"/>
                </a:solidFill>
                <a:latin typeface="Calibri"/>
              </a:defRPr>
            </a:pPr>
            <a:r>
              <a:t>It is He who has sent down to you the Book. Parts of it are definitive verses, which are the mother of the Book, while others are metaphorical. As for those in whose hearts is deviance, they pursue what is metaphorical in it, courting temptation, and seeking its interpretation.</a:t>
            </a:r>
          </a:p>
        </p:txBody>
      </p:sp>
      <p:sp>
        <p:nvSpPr>
          <p:cNvPr id="3" name="Text Placeholder 2"/>
          <p:cNvSpPr>
            <a:spLocks noGrp="1"/>
          </p:cNvSpPr>
          <p:nvPr>
            <p:ph type="body" sz="quarter" idx="11"/>
          </p:nvPr>
        </p:nvSpPr>
        <p:spPr/>
        <p:txBody>
          <a:bodyPr/>
          <a:lstStyle/>
          <a:p>
            <a:r>
              <a:t>Al-Imran 3:7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جَزَآؤُهُمْ أَنَّ عَلَيْهِمْ لَعْنَةَ ٱللَّهِ وَٱلْمَلَـٰٓئِكَةِ وَٱلنَّاسِ أَجْمَعِينَ</a:t>
            </a:r>
          </a:p>
          <a:p>
            <a:pPr>
              <a:lnSpc>
                <a:spcPct val="100000"/>
              </a:lnSpc>
              <a:defRPr sz="2400">
                <a:solidFill>
                  <a:srgbClr val="3E5E5C"/>
                </a:solidFill>
                <a:latin typeface="Calibri"/>
              </a:defRPr>
            </a:pPr>
            <a:r>
              <a:t>Their requital is that there shall be upon them the curse of Allah, the angels, and all mankind.</a:t>
            </a:r>
          </a:p>
        </p:txBody>
      </p:sp>
      <p:sp>
        <p:nvSpPr>
          <p:cNvPr id="3" name="Text Placeholder 2"/>
          <p:cNvSpPr>
            <a:spLocks noGrp="1"/>
          </p:cNvSpPr>
          <p:nvPr>
            <p:ph type="body" sz="quarter" idx="11"/>
          </p:nvPr>
        </p:nvSpPr>
        <p:spPr/>
        <p:txBody>
          <a:bodyPr/>
          <a:lstStyle/>
          <a:p>
            <a:r>
              <a:t>Al-Imran 3:87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لَا يُخَفَّفُ عَنْهُمُ ٱلْعَذَابُ وَلَا هُمْ يُنظَرُونَ</a:t>
            </a:r>
          </a:p>
          <a:p>
            <a:pPr>
              <a:lnSpc>
                <a:spcPct val="100000"/>
              </a:lnSpc>
              <a:defRPr sz="2400">
                <a:solidFill>
                  <a:srgbClr val="3E5E5C"/>
                </a:solidFill>
                <a:latin typeface="Calibri"/>
              </a:defRPr>
            </a:pPr>
            <a:r>
              <a:t>They will remain in it [forever], and their punishment will not be lightened, nor will they be granted any respite,</a:t>
            </a:r>
          </a:p>
        </p:txBody>
      </p:sp>
      <p:sp>
        <p:nvSpPr>
          <p:cNvPr id="3" name="Text Placeholder 2"/>
          <p:cNvSpPr>
            <a:spLocks noGrp="1"/>
          </p:cNvSpPr>
          <p:nvPr>
            <p:ph type="body" sz="quarter" idx="11"/>
          </p:nvPr>
        </p:nvSpPr>
        <p:spPr/>
        <p:txBody>
          <a:bodyPr/>
          <a:lstStyle/>
          <a:p>
            <a:r>
              <a:t>Al-Imran 3:88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ٱلَّذِينَ تَابُوا۟ مِنۢ بَعْدِ ذَٰلِكَ وَأَصْلَحُوا۟ فَإِنَّ ٱللَّهَ غَفُورٌ رَّحِيمٌ</a:t>
            </a:r>
          </a:p>
          <a:p>
            <a:pPr>
              <a:lnSpc>
                <a:spcPct val="100000"/>
              </a:lnSpc>
              <a:defRPr sz="2400">
                <a:solidFill>
                  <a:srgbClr val="3E5E5C"/>
                </a:solidFill>
                <a:latin typeface="Calibri"/>
              </a:defRPr>
            </a:pPr>
            <a:r>
              <a:t>except such as repent after that and make amends, for Allah is all-forgiving, all-merciful.</a:t>
            </a:r>
          </a:p>
        </p:txBody>
      </p:sp>
      <p:sp>
        <p:nvSpPr>
          <p:cNvPr id="3" name="Text Placeholder 2"/>
          <p:cNvSpPr>
            <a:spLocks noGrp="1"/>
          </p:cNvSpPr>
          <p:nvPr>
            <p:ph type="body" sz="quarter" idx="11"/>
          </p:nvPr>
        </p:nvSpPr>
        <p:spPr/>
        <p:txBody>
          <a:bodyPr/>
          <a:lstStyle/>
          <a:p>
            <a:r>
              <a:t>Al-Imran 3:89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بَعْدَ إِيمَـٰنِهِمْ ثُمَّ ٱزْدَادُوا۟ كُفْرًا لَّن تُقْبَلَ تَوْبَتُهُمْ وَأُو۟لَـٰٓئِكَ هُمُ ٱلضَّآلُّونَ</a:t>
            </a:r>
          </a:p>
          <a:p>
            <a:pPr>
              <a:lnSpc>
                <a:spcPct val="100000"/>
              </a:lnSpc>
              <a:defRPr sz="2400">
                <a:solidFill>
                  <a:srgbClr val="3E5E5C"/>
                </a:solidFill>
                <a:latin typeface="Calibri"/>
              </a:defRPr>
            </a:pPr>
            <a:r>
              <a:t>Indeed those who turn faithless after their faith, and then advance in faithlessness, their repentance will never be accepted, and it is they who are the astray.</a:t>
            </a:r>
          </a:p>
        </p:txBody>
      </p:sp>
      <p:sp>
        <p:nvSpPr>
          <p:cNvPr id="3" name="Text Placeholder 2"/>
          <p:cNvSpPr>
            <a:spLocks noGrp="1"/>
          </p:cNvSpPr>
          <p:nvPr>
            <p:ph type="body" sz="quarter" idx="11"/>
          </p:nvPr>
        </p:nvSpPr>
        <p:spPr/>
        <p:txBody>
          <a:bodyPr/>
          <a:lstStyle/>
          <a:p>
            <a:r>
              <a:t>Al-Imran 3:90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وَمَاتُوا۟ وَهُمْ كُفَّارٌ فَلَن يُقْبَلَ مِنْ أَحَدِهِم مِّلْءُ ٱلْأَرْضِ ذَهَبًا وَلَوِ ٱفْتَدَىٰ بِهِۦٓ ۗ أُو۟لَـٰٓئِكَ لَهُمْ عَذَابٌ أَلِيمٌ وَمَا لَهُم مِّن نَّـٰصِرِينَ</a:t>
            </a:r>
          </a:p>
          <a:p>
            <a:pPr>
              <a:lnSpc>
                <a:spcPct val="100000"/>
              </a:lnSpc>
              <a:defRPr sz="2400">
                <a:solidFill>
                  <a:srgbClr val="3E5E5C"/>
                </a:solidFill>
                <a:latin typeface="Calibri"/>
              </a:defRPr>
            </a:pPr>
            <a:r>
              <a:t>Indeed those who turn faithless and die while they are faithless, a world of gold will not be accepted from any of them should he offer it for ransom. For such there will be a painful punishment, and they will have no helpers.</a:t>
            </a:r>
          </a:p>
        </p:txBody>
      </p:sp>
      <p:sp>
        <p:nvSpPr>
          <p:cNvPr id="3" name="Text Placeholder 2"/>
          <p:cNvSpPr>
            <a:spLocks noGrp="1"/>
          </p:cNvSpPr>
          <p:nvPr>
            <p:ph type="body" sz="quarter" idx="11"/>
          </p:nvPr>
        </p:nvSpPr>
        <p:spPr/>
        <p:txBody>
          <a:bodyPr/>
          <a:lstStyle/>
          <a:p>
            <a:r>
              <a:t>Al-Imran 3:91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 تَنَالُوا۟ ٱلْبِرَّ حَتَّىٰ تُنفِقُوا۟ مِمَّا تُحِبُّونَ ۚ وَمَا تُنفِقُوا۟ مِن شَىْءٍ فَإِنَّ ٱللَّهَ بِهِۦ عَلِيمٌ</a:t>
            </a:r>
          </a:p>
          <a:p>
            <a:pPr>
              <a:lnSpc>
                <a:spcPct val="100000"/>
              </a:lnSpc>
              <a:defRPr sz="2400">
                <a:solidFill>
                  <a:srgbClr val="3E5E5C"/>
                </a:solidFill>
                <a:latin typeface="Calibri"/>
              </a:defRPr>
            </a:pPr>
            <a:r>
              <a:t>You will never attain piety until you spend out of what you hold dear, and whatever you may spend of anything, Allah indeed knows it.</a:t>
            </a:r>
          </a:p>
        </p:txBody>
      </p:sp>
      <p:sp>
        <p:nvSpPr>
          <p:cNvPr id="3" name="Text Placeholder 2"/>
          <p:cNvSpPr>
            <a:spLocks noGrp="1"/>
          </p:cNvSpPr>
          <p:nvPr>
            <p:ph type="body" sz="quarter" idx="11"/>
          </p:nvPr>
        </p:nvSpPr>
        <p:spPr/>
        <p:txBody>
          <a:bodyPr/>
          <a:lstStyle/>
          <a:p>
            <a:r>
              <a:t>Al-Imran 3:92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كُلُّ ٱلطَّعَامِ كَانَ حِلًّا لِّبَنِىٓ إِسْرَٰٓءِيلَ إِلَّا مَا حَرَّمَ إِسْرَٰٓءِيلُ عَلَىٰ نَفْسِهِۦ مِن قَبْلِ أَن تُنَزَّلَ ٱلتَّوْرَىٰةُ ۗ قُلْ فَأْتُوا۟ بِٱلتَّوْرَىٰةِ فَٱتْلُوهَآ إِن كُنتُمْ صَـٰدِقِينَ</a:t>
            </a:r>
          </a:p>
          <a:p>
            <a:pPr>
              <a:lnSpc>
                <a:spcPct val="100000"/>
              </a:lnSpc>
              <a:defRPr sz="2400">
                <a:solidFill>
                  <a:srgbClr val="3E5E5C"/>
                </a:solidFill>
                <a:latin typeface="Calibri"/>
              </a:defRPr>
            </a:pPr>
            <a:r>
              <a:t>All food was lawful to the Children of Israel except what Israel had forbidden himself before the Torah was sent down. Say, ‘Bring the Torah, and read it, if you are truthful.’</a:t>
            </a:r>
          </a:p>
        </p:txBody>
      </p:sp>
      <p:sp>
        <p:nvSpPr>
          <p:cNvPr id="3" name="Text Placeholder 2"/>
          <p:cNvSpPr>
            <a:spLocks noGrp="1"/>
          </p:cNvSpPr>
          <p:nvPr>
            <p:ph type="body" sz="quarter" idx="11"/>
          </p:nvPr>
        </p:nvSpPr>
        <p:spPr/>
        <p:txBody>
          <a:bodyPr/>
          <a:lstStyle/>
          <a:p>
            <a:r>
              <a:t>Al-Imran 3:93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ٱفْتَرَىٰ عَلَى ٱللَّهِ ٱلْكَذِبَ مِنۢ بَعْدِ ذَٰلِكَ فَأُو۟لَـٰٓئِكَ هُمُ ٱلظَّـٰلِمُونَ</a:t>
            </a:r>
          </a:p>
          <a:p>
            <a:pPr>
              <a:lnSpc>
                <a:spcPct val="100000"/>
              </a:lnSpc>
              <a:defRPr sz="2400">
                <a:solidFill>
                  <a:srgbClr val="3E5E5C"/>
                </a:solidFill>
                <a:latin typeface="Calibri"/>
              </a:defRPr>
            </a:pPr>
            <a:r>
              <a:t>So whoever fabricates a lie against Allah after that—it is they who are the wrongdoers.</a:t>
            </a:r>
          </a:p>
        </p:txBody>
      </p:sp>
      <p:sp>
        <p:nvSpPr>
          <p:cNvPr id="3" name="Text Placeholder 2"/>
          <p:cNvSpPr>
            <a:spLocks noGrp="1"/>
          </p:cNvSpPr>
          <p:nvPr>
            <p:ph type="body" sz="quarter" idx="11"/>
          </p:nvPr>
        </p:nvSpPr>
        <p:spPr/>
        <p:txBody>
          <a:bodyPr/>
          <a:lstStyle/>
          <a:p>
            <a:r>
              <a:t>Al-Imran 3:94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صَدَقَ ٱللَّهُ ۗ فَٱتَّبِعُوا۟ مِلَّةَ إِبْرَٰهِيمَ حَنِيفًا وَمَا كَانَ مِنَ ٱلْمُشْرِكِينَ</a:t>
            </a:r>
          </a:p>
          <a:p>
            <a:pPr>
              <a:lnSpc>
                <a:spcPct val="100000"/>
              </a:lnSpc>
              <a:defRPr sz="2400">
                <a:solidFill>
                  <a:srgbClr val="3E5E5C"/>
                </a:solidFill>
                <a:latin typeface="Calibri"/>
              </a:defRPr>
            </a:pPr>
            <a:r>
              <a:t>Say, ‘Allah has spoken the truth; so follow the creed of Abraham, a Hanif, and he was not one of the polytheists.</a:t>
            </a:r>
          </a:p>
        </p:txBody>
      </p:sp>
      <p:sp>
        <p:nvSpPr>
          <p:cNvPr id="3" name="Text Placeholder 2"/>
          <p:cNvSpPr>
            <a:spLocks noGrp="1"/>
          </p:cNvSpPr>
          <p:nvPr>
            <p:ph type="body" sz="quarter" idx="11"/>
          </p:nvPr>
        </p:nvSpPr>
        <p:spPr/>
        <p:txBody>
          <a:bodyPr/>
          <a:lstStyle/>
          <a:p>
            <a:r>
              <a:t>Al-Imran 3:95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أَوَّلَ بَيْتٍ وُضِعَ لِلنَّاسِ لَلَّذِى بِبَكَّةَ مُبَارَكًا وَهُدًى لِّلْعَـٰلَمِينَ</a:t>
            </a:r>
          </a:p>
          <a:p>
            <a:pPr>
              <a:lnSpc>
                <a:spcPct val="100000"/>
              </a:lnSpc>
              <a:defRPr sz="2400">
                <a:solidFill>
                  <a:srgbClr val="3E5E5C"/>
                </a:solidFill>
                <a:latin typeface="Calibri"/>
              </a:defRPr>
            </a:pPr>
            <a:r>
              <a:t>Indeed the first house to be set up for mankind is the one at Bakkah, blessed and a guidance for all nations.</a:t>
            </a:r>
          </a:p>
        </p:txBody>
      </p:sp>
      <p:sp>
        <p:nvSpPr>
          <p:cNvPr id="3" name="Text Placeholder 2"/>
          <p:cNvSpPr>
            <a:spLocks noGrp="1"/>
          </p:cNvSpPr>
          <p:nvPr>
            <p:ph type="body" sz="quarter" idx="11"/>
          </p:nvPr>
        </p:nvSpPr>
        <p:spPr/>
        <p:txBody>
          <a:bodyPr/>
          <a:lstStyle/>
          <a:p>
            <a:r>
              <a:t>Al-Imran 3:96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12043</Words>
  <Application>Microsoft Macintosh PowerPoint</Application>
  <PresentationFormat>On-screen Show (4:3)</PresentationFormat>
  <Paragraphs>619</Paragraphs>
  <Slides>206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206</vt:i4>
      </vt:variant>
    </vt:vector>
  </HeadingPairs>
  <TitlesOfParts>
    <vt:vector size="210"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2025-03-05T16:19:49Z</dcterms:modified>
  <cp:category/>
</cp:coreProperties>
</file>