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Al-Ankabut (29)</a:t>
            </a:r>
          </a:p>
        </p:txBody>
      </p:sp>
      <p:sp>
        <p:nvSpPr>
          <p:cNvPr id="3" name="Text Placeholder 2"/>
          <p:cNvSpPr>
            <a:spLocks noGrp="1"/>
          </p:cNvSpPr>
          <p:nvPr>
            <p:ph type="body" sz="quarter" idx="11"/>
          </p:nvPr>
        </p:nvSpPr>
        <p:spPr/>
        <p:txBody>
          <a:bodyPr/>
          <a:lstStyle/>
          <a:p>
            <a:r>
              <a:t>ٱلْعَنْكَبُوت</a:t>
            </a:r>
          </a:p>
        </p:txBody>
      </p:sp>
      <p:sp>
        <p:nvSpPr>
          <p:cNvPr id="4" name="Text Placeholder 3"/>
          <p:cNvSpPr>
            <a:spLocks noGrp="1"/>
          </p:cNvSpPr>
          <p:nvPr>
            <p:ph type="body" sz="quarter" idx="12"/>
          </p:nvPr>
        </p:nvSpPr>
        <p:spPr/>
        <p:txBody>
          <a:bodyPr/>
          <a:lstStyle/>
          <a:p>
            <a:r>
              <a:t>(The Spider)</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وَوَصَّيْنَا ٱلْإِنسَـٰنَ بِوَٰلِدَيْهِ حُسْنًا ۖ وَإِن جَـٰهَدَاكَ لِتُشْرِكَ بِى مَا لَيْسَ لَكَ بِهِۦ عِلْمٌ فَلَا تُطِعْهُمَآ ۚ إِلَىَّ مَرْجِعُكُمْ فَأُنَبِّئُكُم بِمَا كُنتُمْ تَعْمَلُونَ</a:t>
            </a:r>
          </a:p>
          <a:p>
            <a:pPr>
              <a:lnSpc>
                <a:spcPct val="100000"/>
              </a:lnSpc>
              <a:defRPr sz="2400">
                <a:solidFill>
                  <a:srgbClr val="3E5E5C"/>
                </a:solidFill>
                <a:latin typeface="Calibri"/>
              </a:defRPr>
            </a:pPr>
            <a:r>
              <a:t>We have enjoined man to be good to his parents. But if they urge you to ascribe to Me as partner that of which you have no knowledge, then do not obey them. To Me will be your return, whereat I will inform you concerning what you used to do.</a:t>
            </a:r>
          </a:p>
        </p:txBody>
      </p:sp>
      <p:sp>
        <p:nvSpPr>
          <p:cNvPr id="3" name="Text Placeholder 2"/>
          <p:cNvSpPr>
            <a:spLocks noGrp="1"/>
          </p:cNvSpPr>
          <p:nvPr>
            <p:ph type="body" sz="quarter" idx="11"/>
          </p:nvPr>
        </p:nvSpPr>
        <p:spPr/>
        <p:txBody>
          <a:bodyPr/>
          <a:lstStyle/>
          <a:p>
            <a:r>
              <a:t>Al-Ankabut 29:8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ءَامَنُوا۟ وَعَمِلُوا۟ ٱلصَّـٰلِحَـٰتِ لَنُدْخِلَنَّهُمْ فِى ٱلصَّـٰلِحِينَ</a:t>
            </a:r>
          </a:p>
          <a:p>
            <a:pPr>
              <a:lnSpc>
                <a:spcPct val="100000"/>
              </a:lnSpc>
              <a:defRPr sz="2400">
                <a:solidFill>
                  <a:srgbClr val="3E5E5C"/>
                </a:solidFill>
                <a:latin typeface="Calibri"/>
              </a:defRPr>
            </a:pPr>
            <a:r>
              <a:t>Those who have faith and do righteous deeds, We will surely admit them among the righteous.</a:t>
            </a:r>
          </a:p>
        </p:txBody>
      </p:sp>
      <p:sp>
        <p:nvSpPr>
          <p:cNvPr id="3" name="Text Placeholder 2"/>
          <p:cNvSpPr>
            <a:spLocks noGrp="1"/>
          </p:cNvSpPr>
          <p:nvPr>
            <p:ph type="body" sz="quarter" idx="11"/>
          </p:nvPr>
        </p:nvSpPr>
        <p:spPr/>
        <p:txBody>
          <a:bodyPr/>
          <a:lstStyle/>
          <a:p>
            <a:r>
              <a:t>Al-Ankabut 29:9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وَمِنَ ٱلنَّاسِ مَن يَقُولُ ءَامَنَّا بِٱللَّهِ فَإِذَآ أُوذِىَ فِى ٱللَّهِ جَعَلَ فِتْنَةَ ٱلنَّاسِ كَعَذَابِ ٱللَّهِ وَلَئِن جَآءَ نَصْرٌ مِّن رَّبِّكَ لَيَقُولُنَّ إِنَّا كُنَّا مَعَكُمْ ۚ أَوَلَيْسَ ٱللَّهُ بِأَعْلَمَ بِمَا فِى صُدُورِ ٱلْعَـٰلَمِينَ</a:t>
            </a:r>
          </a:p>
          <a:p>
            <a:pPr>
              <a:lnSpc>
                <a:spcPct val="100000"/>
              </a:lnSpc>
              <a:defRPr sz="2400">
                <a:solidFill>
                  <a:srgbClr val="3E5E5C"/>
                </a:solidFill>
                <a:latin typeface="Calibri"/>
              </a:defRPr>
            </a:pPr>
            <a:r>
              <a:t>Among the people there are those who say, ‘We have faith in Allah,’ but if such a one is tormented in Allah’s cause, he takes persecution by the people for Allah’s punishment. Yet if there comes any help from your Lord, they will say, ‘We were indeed with you.’ Does not Allah know best what is in the breasts of the creatures?</a:t>
            </a:r>
          </a:p>
        </p:txBody>
      </p:sp>
      <p:sp>
        <p:nvSpPr>
          <p:cNvPr id="3" name="Text Placeholder 2"/>
          <p:cNvSpPr>
            <a:spLocks noGrp="1"/>
          </p:cNvSpPr>
          <p:nvPr>
            <p:ph type="body" sz="quarter" idx="11"/>
          </p:nvPr>
        </p:nvSpPr>
        <p:spPr/>
        <p:txBody>
          <a:bodyPr/>
          <a:lstStyle/>
          <a:p>
            <a:r>
              <a:t>Al-Ankabut 29:10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وَلَيَعْلَمَنَّ ٱللَّهُ ٱلَّذِينَ ءَامَنُوا۟ وَلَيَعْلَمَنَّ ٱلْمُنَـٰفِقِينَ</a:t>
            </a:r>
          </a:p>
          <a:p>
            <a:pPr>
              <a:lnSpc>
                <a:spcPct val="100000"/>
              </a:lnSpc>
              <a:defRPr sz="2400">
                <a:solidFill>
                  <a:srgbClr val="3E5E5C"/>
                </a:solidFill>
                <a:latin typeface="Calibri"/>
              </a:defRPr>
            </a:pPr>
            <a:r>
              <a:t>Allah shall surely ascertain those who have faith, and He shall surely ascertain the hypocrites.</a:t>
            </a:r>
          </a:p>
        </p:txBody>
      </p:sp>
      <p:sp>
        <p:nvSpPr>
          <p:cNvPr id="3" name="Text Placeholder 2"/>
          <p:cNvSpPr>
            <a:spLocks noGrp="1"/>
          </p:cNvSpPr>
          <p:nvPr>
            <p:ph type="body" sz="quarter" idx="11"/>
          </p:nvPr>
        </p:nvSpPr>
        <p:spPr/>
        <p:txBody>
          <a:bodyPr/>
          <a:lstStyle/>
          <a:p>
            <a:r>
              <a:t>Al-Ankabut 29:11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كَفَرُوا۟ لِلَّذِينَ ءَامَنُوا۟ ٱتَّبِعُوا۟ سَبِيلَنَا وَلْنَحْمِلْ خَطَـٰيَـٰكُمْ وَمَا هُم بِحَـٰمِلِينَ مِنْ خَطَـٰيَـٰهُم مِّن شَىْءٍ ۖ إِنَّهُمْ لَكَـٰذِبُونَ</a:t>
            </a:r>
          </a:p>
          <a:p>
            <a:pPr>
              <a:lnSpc>
                <a:spcPct val="100000"/>
              </a:lnSpc>
              <a:defRPr sz="2400">
                <a:solidFill>
                  <a:srgbClr val="3E5E5C"/>
                </a:solidFill>
                <a:latin typeface="Calibri"/>
              </a:defRPr>
            </a:pPr>
            <a:r>
              <a:t>The faithless say to the faithful, ‘Follow our way and we will bear [responsibility for] your iniquities.’ They will not bear anything of their iniquities. They are indeed liars.</a:t>
            </a:r>
          </a:p>
        </p:txBody>
      </p:sp>
      <p:sp>
        <p:nvSpPr>
          <p:cNvPr id="3" name="Text Placeholder 2"/>
          <p:cNvSpPr>
            <a:spLocks noGrp="1"/>
          </p:cNvSpPr>
          <p:nvPr>
            <p:ph type="body" sz="quarter" idx="11"/>
          </p:nvPr>
        </p:nvSpPr>
        <p:spPr/>
        <p:txBody>
          <a:bodyPr/>
          <a:lstStyle/>
          <a:p>
            <a:r>
              <a:t>Al-Ankabut 29:12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وَلَيَحْمِلُنَّ أَثْقَالَهُمْ وَأَثْقَالًا مَّعَ أَثْقَالِهِمْ ۖ وَلَيُسْـَٔلُنَّ يَوْمَ ٱلْقِيَـٰمَةِ عَمَّا كَانُوا۟ يَفْتَرُونَ</a:t>
            </a:r>
          </a:p>
          <a:p>
            <a:pPr>
              <a:lnSpc>
                <a:spcPct val="100000"/>
              </a:lnSpc>
              <a:defRPr sz="2400">
                <a:solidFill>
                  <a:srgbClr val="3E5E5C"/>
                </a:solidFill>
                <a:latin typeface="Calibri"/>
              </a:defRPr>
            </a:pPr>
            <a:r>
              <a:t>But they will carry their own burdens and other burdens along with their own burdens, and they will surely be questioned on the Day of Resurrection concerning that which they used to fabricate.</a:t>
            </a:r>
          </a:p>
        </p:txBody>
      </p:sp>
      <p:sp>
        <p:nvSpPr>
          <p:cNvPr id="3" name="Text Placeholder 2"/>
          <p:cNvSpPr>
            <a:spLocks noGrp="1"/>
          </p:cNvSpPr>
          <p:nvPr>
            <p:ph type="body" sz="quarter" idx="11"/>
          </p:nvPr>
        </p:nvSpPr>
        <p:spPr/>
        <p:txBody>
          <a:bodyPr/>
          <a:lstStyle/>
          <a:p>
            <a:r>
              <a:t>Al-Ankabut 29:13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نُوحًا إِلَىٰ قَوْمِهِۦ فَلَبِثَ فِيهِمْ أَلْفَ سَنَةٍ إِلَّا خَمْسِينَ عَامًا فَأَخَذَهُمُ ٱلطُّوفَانُ وَهُمْ ظَـٰلِمُونَ</a:t>
            </a:r>
          </a:p>
          <a:p>
            <a:pPr>
              <a:lnSpc>
                <a:spcPct val="100000"/>
              </a:lnSpc>
              <a:defRPr sz="2400">
                <a:solidFill>
                  <a:srgbClr val="3E5E5C"/>
                </a:solidFill>
                <a:latin typeface="Calibri"/>
              </a:defRPr>
            </a:pPr>
            <a:r>
              <a:t>Certainly We sent Noah to his people, and he remained with them for a thousand-less-fifty years. Then the flood overtook them while they were wrongdoers.</a:t>
            </a:r>
          </a:p>
        </p:txBody>
      </p:sp>
      <p:sp>
        <p:nvSpPr>
          <p:cNvPr id="3" name="Text Placeholder 2"/>
          <p:cNvSpPr>
            <a:spLocks noGrp="1"/>
          </p:cNvSpPr>
          <p:nvPr>
            <p:ph type="body" sz="quarter" idx="11"/>
          </p:nvPr>
        </p:nvSpPr>
        <p:spPr/>
        <p:txBody>
          <a:bodyPr/>
          <a:lstStyle/>
          <a:p>
            <a:r>
              <a:t>Al-Ankabut 29:14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فَأَنجَيْنَـٰهُ وَأَصْحَـٰبَ ٱلسَّفِينَةِ وَجَعَلْنَـٰهَآ ءَايَةً لِّلْعَـٰلَمِينَ</a:t>
            </a:r>
          </a:p>
          <a:p>
            <a:pPr>
              <a:lnSpc>
                <a:spcPct val="100000"/>
              </a:lnSpc>
              <a:defRPr sz="2400">
                <a:solidFill>
                  <a:srgbClr val="3E5E5C"/>
                </a:solidFill>
                <a:latin typeface="Calibri"/>
              </a:defRPr>
            </a:pPr>
            <a:r>
              <a:t>Then We delivered him and those who were in the Ark, and made it a sign for all the nations.</a:t>
            </a:r>
          </a:p>
        </p:txBody>
      </p:sp>
      <p:sp>
        <p:nvSpPr>
          <p:cNvPr id="3" name="Text Placeholder 2"/>
          <p:cNvSpPr>
            <a:spLocks noGrp="1"/>
          </p:cNvSpPr>
          <p:nvPr>
            <p:ph type="body" sz="quarter" idx="11"/>
          </p:nvPr>
        </p:nvSpPr>
        <p:spPr/>
        <p:txBody>
          <a:bodyPr/>
          <a:lstStyle/>
          <a:p>
            <a:r>
              <a:t>Al-Ankabut 29:15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وَإِبْرَٰهِيمَ إِذْ قَالَ لِقَوْمِهِ ٱعْبُدُوا۟ ٱللَّهَ وَٱتَّقُوهُ ۖ ذَٰلِكُمْ خَيْرٌ لَّكُمْ إِن كُنتُمْ تَعْلَمُونَ</a:t>
            </a:r>
          </a:p>
          <a:p>
            <a:pPr>
              <a:lnSpc>
                <a:spcPct val="100000"/>
              </a:lnSpc>
              <a:defRPr sz="2400">
                <a:solidFill>
                  <a:srgbClr val="3E5E5C"/>
                </a:solidFill>
                <a:latin typeface="Calibri"/>
              </a:defRPr>
            </a:pPr>
            <a:r>
              <a:t>And Abraham, when he said to his people, ‘Worship Allah and be wary of Him. That is better for you, should you know.</a:t>
            </a:r>
          </a:p>
        </p:txBody>
      </p:sp>
      <p:sp>
        <p:nvSpPr>
          <p:cNvPr id="3" name="Text Placeholder 2"/>
          <p:cNvSpPr>
            <a:spLocks noGrp="1"/>
          </p:cNvSpPr>
          <p:nvPr>
            <p:ph type="body" sz="quarter" idx="11"/>
          </p:nvPr>
        </p:nvSpPr>
        <p:spPr/>
        <p:txBody>
          <a:bodyPr/>
          <a:lstStyle/>
          <a:p>
            <a:r>
              <a:t>Al-Ankabut 29:16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إِنَّمَا تَعْبُدُونَ مِن دُونِ ٱللَّهِ أَوْثَـٰنًا وَتَخْلُقُونَ إِفْكًا ۚ إِنَّ ٱلَّذِينَ تَعْبُدُونَ مِن دُونِ ٱللَّهِ لَا يَمْلِكُونَ لَكُمْ رِزْقًا فَٱبْتَغُوا۟ عِندَ ٱللَّهِ ٱلرِّزْقَ وَٱعْبُدُوهُ وَٱشْكُرُوا۟ لَهُۥٓ ۖ إِلَيْهِ تُرْجَعُونَ</a:t>
            </a:r>
          </a:p>
          <a:p>
            <a:pPr>
              <a:lnSpc>
                <a:spcPct val="100000"/>
              </a:lnSpc>
              <a:defRPr sz="2400">
                <a:solidFill>
                  <a:srgbClr val="3E5E5C"/>
                </a:solidFill>
                <a:latin typeface="Calibri"/>
              </a:defRPr>
            </a:pPr>
            <a:r>
              <a:t>What you worship instead of Allah are mere idols, and you invent a lie. Indeed those whom you worship besides Allah have no control over your provision. So seek all [your] provision from Allah, and worship Him and thank Him, and to Him you shall be brought back.’</a:t>
            </a:r>
          </a:p>
        </p:txBody>
      </p:sp>
      <p:sp>
        <p:nvSpPr>
          <p:cNvPr id="3" name="Text Placeholder 2"/>
          <p:cNvSpPr>
            <a:spLocks noGrp="1"/>
          </p:cNvSpPr>
          <p:nvPr>
            <p:ph type="body" sz="quarter" idx="11"/>
          </p:nvPr>
        </p:nvSpPr>
        <p:spPr/>
        <p:txBody>
          <a:bodyPr/>
          <a:lstStyle/>
          <a:p>
            <a:r>
              <a:t>Al-Ankabut 29:17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Al-Ankabut 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تُكَذِّبُوا۟ فَقَدْ كَذَّبَ أُمَمٌ مِّن قَبْلِكُمْ ۖ وَمَا عَلَى ٱلرَّسُولِ إِلَّا ٱلْبَلَـٰغُ ٱلْمُبِينُ</a:t>
            </a:r>
          </a:p>
          <a:p>
            <a:pPr>
              <a:lnSpc>
                <a:spcPct val="100000"/>
              </a:lnSpc>
              <a:defRPr sz="2400">
                <a:solidFill>
                  <a:srgbClr val="3E5E5C"/>
                </a:solidFill>
                <a:latin typeface="Calibri"/>
              </a:defRPr>
            </a:pPr>
            <a:r>
              <a:t>If you impugn [the Apostle’s teaching], then [other] nations have impugned [likewise] before you, and the Apostle’s duty is only to communicate in clear terms.</a:t>
            </a:r>
          </a:p>
        </p:txBody>
      </p:sp>
      <p:sp>
        <p:nvSpPr>
          <p:cNvPr id="3" name="Text Placeholder 2"/>
          <p:cNvSpPr>
            <a:spLocks noGrp="1"/>
          </p:cNvSpPr>
          <p:nvPr>
            <p:ph type="body" sz="quarter" idx="11"/>
          </p:nvPr>
        </p:nvSpPr>
        <p:spPr/>
        <p:txBody>
          <a:bodyPr/>
          <a:lstStyle/>
          <a:p>
            <a:r>
              <a:t>Al-Ankabut 29:18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يَرَوْا۟ كَيْفَ يُبْدِئُ ٱللَّهُ ٱلْخَلْقَ ثُمَّ يُعِيدُهُۥٓ ۚ إِنَّ ذَٰلِكَ عَلَى ٱللَّهِ يَسِيرٌ</a:t>
            </a:r>
          </a:p>
          <a:p>
            <a:pPr>
              <a:lnSpc>
                <a:spcPct val="100000"/>
              </a:lnSpc>
              <a:defRPr sz="2400">
                <a:solidFill>
                  <a:srgbClr val="3E5E5C"/>
                </a:solidFill>
                <a:latin typeface="Calibri"/>
              </a:defRPr>
            </a:pPr>
            <a:r>
              <a:t>Have they not regarded how Allah originates the creation? Then He will bring it back. That is indeed easy for Allah.</a:t>
            </a:r>
          </a:p>
        </p:txBody>
      </p:sp>
      <p:sp>
        <p:nvSpPr>
          <p:cNvPr id="3" name="Text Placeholder 2"/>
          <p:cNvSpPr>
            <a:spLocks noGrp="1"/>
          </p:cNvSpPr>
          <p:nvPr>
            <p:ph type="body" sz="quarter" idx="11"/>
          </p:nvPr>
        </p:nvSpPr>
        <p:spPr/>
        <p:txBody>
          <a:bodyPr/>
          <a:lstStyle/>
          <a:p>
            <a:r>
              <a:t>Al-Ankabut 29:19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سِيرُوا۟ فِى ٱلْأَرْضِ فَٱنظُرُوا۟ كَيْفَ بَدَأَ ٱلْخَلْقَ ۚ ثُمَّ ٱللَّهُ يُنشِئُ ٱلنَّشْأَةَ ٱلْـَٔاخِرَةَ ۚ إِنَّ ٱللَّهَ عَلَىٰ كُلِّ شَىْءٍ قَدِيرٌ</a:t>
            </a:r>
          </a:p>
          <a:p>
            <a:pPr>
              <a:lnSpc>
                <a:spcPct val="100000"/>
              </a:lnSpc>
              <a:defRPr sz="2400">
                <a:solidFill>
                  <a:srgbClr val="3E5E5C"/>
                </a:solidFill>
                <a:latin typeface="Calibri"/>
              </a:defRPr>
            </a:pPr>
            <a:r>
              <a:t>Say, ‘Travel over the land and observe how He has originated the creation.’ Then Allah will bring about the genesis of the Hereafter. Indeed Allah has power over all things.</a:t>
            </a:r>
          </a:p>
        </p:txBody>
      </p:sp>
      <p:sp>
        <p:nvSpPr>
          <p:cNvPr id="3" name="Text Placeholder 2"/>
          <p:cNvSpPr>
            <a:spLocks noGrp="1"/>
          </p:cNvSpPr>
          <p:nvPr>
            <p:ph type="body" sz="quarter" idx="11"/>
          </p:nvPr>
        </p:nvSpPr>
        <p:spPr/>
        <p:txBody>
          <a:bodyPr/>
          <a:lstStyle/>
          <a:p>
            <a:r>
              <a:t>Al-Ankabut 29:20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يُعَذِّبُ مَن يَشَآءُ وَيَرْحَمُ مَن يَشَآءُ ۖ وَإِلَيْهِ تُقْلَبُونَ</a:t>
            </a:r>
          </a:p>
          <a:p>
            <a:pPr>
              <a:lnSpc>
                <a:spcPct val="100000"/>
              </a:lnSpc>
              <a:defRPr sz="2400">
                <a:solidFill>
                  <a:srgbClr val="3E5E5C"/>
                </a:solidFill>
                <a:latin typeface="Calibri"/>
              </a:defRPr>
            </a:pPr>
            <a:r>
              <a:t>He will punish whomever He wishes and have mercy on whomever He wishes, and to Him you will be returned.</a:t>
            </a:r>
          </a:p>
        </p:txBody>
      </p:sp>
      <p:sp>
        <p:nvSpPr>
          <p:cNvPr id="3" name="Text Placeholder 2"/>
          <p:cNvSpPr>
            <a:spLocks noGrp="1"/>
          </p:cNvSpPr>
          <p:nvPr>
            <p:ph type="body" sz="quarter" idx="11"/>
          </p:nvPr>
        </p:nvSpPr>
        <p:spPr/>
        <p:txBody>
          <a:bodyPr/>
          <a:lstStyle/>
          <a:p>
            <a:r>
              <a:t>Al-Ankabut 29:21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أَنتُم بِمُعْجِزِينَ فِى ٱلْأَرْضِ وَلَا فِى ٱلسَّمَآءِ ۖ وَمَا لَكُم مِّن دُونِ ٱللَّهِ مِن وَلِىٍّ وَلَا نَصِيرٍ</a:t>
            </a:r>
          </a:p>
          <a:p>
            <a:pPr>
              <a:lnSpc>
                <a:spcPct val="100000"/>
              </a:lnSpc>
              <a:defRPr sz="2400">
                <a:solidFill>
                  <a:srgbClr val="3E5E5C"/>
                </a:solidFill>
                <a:latin typeface="Calibri"/>
              </a:defRPr>
            </a:pPr>
            <a:r>
              <a:t>You cannot frustrate Him on the earth or in the sky, nor do you have besides Allah any guardian or helper.</a:t>
            </a:r>
          </a:p>
        </p:txBody>
      </p:sp>
      <p:sp>
        <p:nvSpPr>
          <p:cNvPr id="3" name="Text Placeholder 2"/>
          <p:cNvSpPr>
            <a:spLocks noGrp="1"/>
          </p:cNvSpPr>
          <p:nvPr>
            <p:ph type="body" sz="quarter" idx="11"/>
          </p:nvPr>
        </p:nvSpPr>
        <p:spPr/>
        <p:txBody>
          <a:bodyPr/>
          <a:lstStyle/>
          <a:p>
            <a:r>
              <a:t>Al-Ankabut 29:22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كَفَرُوا۟ بِـَٔايَـٰتِ ٱللَّهِ وَلِقَآئِهِۦٓ أُو۟لَـٰٓئِكَ يَئِسُوا۟ مِن رَّحْمَتِى وَأُو۟لَـٰٓئِكَ لَهُمْ عَذَابٌ أَلِيمٌ</a:t>
            </a:r>
          </a:p>
          <a:p>
            <a:pPr>
              <a:lnSpc>
                <a:spcPct val="100000"/>
              </a:lnSpc>
              <a:defRPr sz="2400">
                <a:solidFill>
                  <a:srgbClr val="3E5E5C"/>
                </a:solidFill>
                <a:latin typeface="Calibri"/>
              </a:defRPr>
            </a:pPr>
            <a:r>
              <a:t>Those who deny the signs of Allah and the encounter with Him—they have despaired of My mercy, and for such there is a painful punishment.</a:t>
            </a:r>
          </a:p>
        </p:txBody>
      </p:sp>
      <p:sp>
        <p:nvSpPr>
          <p:cNvPr id="3" name="Text Placeholder 2"/>
          <p:cNvSpPr>
            <a:spLocks noGrp="1"/>
          </p:cNvSpPr>
          <p:nvPr>
            <p:ph type="body" sz="quarter" idx="11"/>
          </p:nvPr>
        </p:nvSpPr>
        <p:spPr/>
        <p:txBody>
          <a:bodyPr/>
          <a:lstStyle/>
          <a:p>
            <a:r>
              <a:t>Al-Ankabut 29:23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كَانَ جَوَابَ قَوْمِهِۦٓ إِلَّآ أَن قَالُوا۟ ٱقْتُلُوهُ أَوْ حَرِّقُوهُ فَأَنجَىٰهُ ٱللَّهُ مِنَ ٱلنَّارِ ۚ إِنَّ فِى ذَٰلِكَ لَـَٔايَـٰتٍ لِّقَوْمٍ يُؤْمِنُونَ</a:t>
            </a:r>
          </a:p>
          <a:p>
            <a:pPr>
              <a:lnSpc>
                <a:spcPct val="100000"/>
              </a:lnSpc>
              <a:defRPr sz="2400">
                <a:solidFill>
                  <a:srgbClr val="3E5E5C"/>
                </a:solidFill>
                <a:latin typeface="Calibri"/>
              </a:defRPr>
            </a:pPr>
            <a:r>
              <a:t>But the only answer of his people was that they said, ‘Kill him, or burn him.’ Then Allah delivered him from the fire. There are indeed signs in that for a people who have faith.</a:t>
            </a:r>
          </a:p>
        </p:txBody>
      </p:sp>
      <p:sp>
        <p:nvSpPr>
          <p:cNvPr id="3" name="Text Placeholder 2"/>
          <p:cNvSpPr>
            <a:spLocks noGrp="1"/>
          </p:cNvSpPr>
          <p:nvPr>
            <p:ph type="body" sz="quarter" idx="11"/>
          </p:nvPr>
        </p:nvSpPr>
        <p:spPr/>
        <p:txBody>
          <a:bodyPr/>
          <a:lstStyle/>
          <a:p>
            <a:r>
              <a:t>Al-Ankabut 29:24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وَقَالَ إِنَّمَا ٱتَّخَذْتُم مِّن دُونِ ٱللَّهِ أَوْثَـٰنًا مَّوَدَّةَ بَيْنِكُمْ فِى ٱلْحَيَوٰةِ ٱلدُّنْيَا ۖ ثُمَّ يَوْمَ ٱلْقِيَـٰمَةِ يَكْفُرُ بَعْضُكُم بِبَعْضٍ وَيَلْعَنُ بَعْضُكُم بَعْضًا وَمَأْوَىٰكُمُ ٱلنَّارُ وَمَا لَكُم مِّن نَّـٰصِرِينَ</a:t>
            </a:r>
          </a:p>
          <a:p>
            <a:pPr>
              <a:lnSpc>
                <a:spcPct val="100000"/>
              </a:lnSpc>
              <a:defRPr sz="2400">
                <a:solidFill>
                  <a:srgbClr val="3E5E5C"/>
                </a:solidFill>
                <a:latin typeface="Calibri"/>
              </a:defRPr>
            </a:pPr>
            <a:r>
              <a:t>He said, ‘You have taken idols [for worship] besides Allah for the sake of [mutual] affection amongst yourselves in the life of the world. Then on the Day of Resurrection you will disown one another and curse one another, and the Fire will be your abode, and you will not have any helpers.’</a:t>
            </a:r>
          </a:p>
        </p:txBody>
      </p:sp>
      <p:sp>
        <p:nvSpPr>
          <p:cNvPr id="3" name="Text Placeholder 2"/>
          <p:cNvSpPr>
            <a:spLocks noGrp="1"/>
          </p:cNvSpPr>
          <p:nvPr>
            <p:ph type="body" sz="quarter" idx="11"/>
          </p:nvPr>
        </p:nvSpPr>
        <p:spPr/>
        <p:txBody>
          <a:bodyPr/>
          <a:lstStyle/>
          <a:p>
            <a:r>
              <a:t>Al-Ankabut 29:25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فَـَٔامَنَ لَهُۥ لُوطٌ ۘ وَقَالَ إِنِّى مُهَاجِرٌ إِلَىٰ رَبِّىٓ ۖ إِنَّهُۥ هُوَ ٱلْعَزِيزُ ٱلْحَكِيمُ</a:t>
            </a:r>
          </a:p>
          <a:p>
            <a:pPr>
              <a:lnSpc>
                <a:spcPct val="100000"/>
              </a:lnSpc>
              <a:defRPr sz="2400">
                <a:solidFill>
                  <a:srgbClr val="3E5E5C"/>
                </a:solidFill>
                <a:latin typeface="Calibri"/>
              </a:defRPr>
            </a:pPr>
            <a:r>
              <a:t>Thereupon Lot believed in him, and he said, ‘Indeed I am migrating toward my Lord. Indeed He is the All-mighty, the All-wise.’</a:t>
            </a:r>
          </a:p>
        </p:txBody>
      </p:sp>
      <p:sp>
        <p:nvSpPr>
          <p:cNvPr id="3" name="Text Placeholder 2"/>
          <p:cNvSpPr>
            <a:spLocks noGrp="1"/>
          </p:cNvSpPr>
          <p:nvPr>
            <p:ph type="body" sz="quarter" idx="11"/>
          </p:nvPr>
        </p:nvSpPr>
        <p:spPr/>
        <p:txBody>
          <a:bodyPr/>
          <a:lstStyle/>
          <a:p>
            <a:r>
              <a:t>Al-Ankabut 29:26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وَوَهَبْنَا لَهُۥٓ إِسْحَـٰقَ وَيَعْقُوبَ وَجَعَلْنَا فِى ذُرِّيَّتِهِ ٱلنُّبُوَّةَ وَٱلْكِتَـٰبَ وَءَاتَيْنَـٰهُ أَجْرَهُۥ فِى ٱلدُّنْيَا ۖ وَإِنَّهُۥ فِى ٱلْـَٔاخِرَةِ لَمِنَ ٱلصَّـٰلِحِينَ</a:t>
            </a:r>
          </a:p>
          <a:p>
            <a:pPr>
              <a:lnSpc>
                <a:spcPct val="100000"/>
              </a:lnSpc>
              <a:defRPr sz="2400">
                <a:solidFill>
                  <a:srgbClr val="3E5E5C"/>
                </a:solidFill>
                <a:latin typeface="Calibri"/>
              </a:defRPr>
            </a:pPr>
            <a:r>
              <a:t>And We gave him Isaac and Jacob, and We ordained among his descendants prophethood and the Book, and We gave him his reward in this world, and in the Hereafter he will indeed be among the Righteous.</a:t>
            </a:r>
          </a:p>
        </p:txBody>
      </p:sp>
      <p:sp>
        <p:nvSpPr>
          <p:cNvPr id="3" name="Text Placeholder 2"/>
          <p:cNvSpPr>
            <a:spLocks noGrp="1"/>
          </p:cNvSpPr>
          <p:nvPr>
            <p:ph type="body" sz="quarter" idx="11"/>
          </p:nvPr>
        </p:nvSpPr>
        <p:spPr/>
        <p:txBody>
          <a:bodyPr/>
          <a:lstStyle/>
          <a:p>
            <a:r>
              <a:t>Al-Ankabut 29:27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الٓمٓ</a:t>
            </a:r>
          </a:p>
          <a:p>
            <a:pPr>
              <a:lnSpc>
                <a:spcPct val="100000"/>
              </a:lnSpc>
              <a:defRPr sz="2400">
                <a:solidFill>
                  <a:srgbClr val="3E5E5C"/>
                </a:solidFill>
                <a:latin typeface="Calibri"/>
              </a:defRPr>
            </a:pPr>
            <a:r>
              <a:t>Alif, Lam, Meem.</a:t>
            </a:r>
          </a:p>
        </p:txBody>
      </p:sp>
      <p:sp>
        <p:nvSpPr>
          <p:cNvPr id="3" name="Text Placeholder 2"/>
          <p:cNvSpPr>
            <a:spLocks noGrp="1"/>
          </p:cNvSpPr>
          <p:nvPr>
            <p:ph type="body" sz="quarter" idx="11"/>
          </p:nvPr>
        </p:nvSpPr>
        <p:spPr/>
        <p:txBody>
          <a:bodyPr/>
          <a:lstStyle/>
          <a:p>
            <a:r>
              <a:t>Al-Ankabut 29:1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وَلُوطًا إِذْ قَالَ لِقَوْمِهِۦٓ إِنَّكُمْ لَتَأْتُونَ ٱلْفَـٰحِشَةَ مَا سَبَقَكُم بِهَا مِنْ أَحَدٍ مِّنَ ٱلْعَـٰلَمِينَ</a:t>
            </a:r>
          </a:p>
          <a:p>
            <a:pPr>
              <a:lnSpc>
                <a:spcPct val="100000"/>
              </a:lnSpc>
              <a:defRPr sz="2400">
                <a:solidFill>
                  <a:srgbClr val="3E5E5C"/>
                </a:solidFill>
                <a:latin typeface="Calibri"/>
              </a:defRPr>
            </a:pPr>
            <a:r>
              <a:t>And Lot, when he said to his people, ‘You indeed commit an indecency none in the world has ever committed before you!</a:t>
            </a:r>
          </a:p>
        </p:txBody>
      </p:sp>
      <p:sp>
        <p:nvSpPr>
          <p:cNvPr id="3" name="Text Placeholder 2"/>
          <p:cNvSpPr>
            <a:spLocks noGrp="1"/>
          </p:cNvSpPr>
          <p:nvPr>
            <p:ph type="body" sz="quarter" idx="11"/>
          </p:nvPr>
        </p:nvSpPr>
        <p:spPr/>
        <p:txBody>
          <a:bodyPr/>
          <a:lstStyle/>
          <a:p>
            <a:r>
              <a:t>Al-Ankabut 29:28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أَئِنَّكُمْ لَتَأْتُونَ ٱلرِّجَالَ وَتَقْطَعُونَ ٱلسَّبِيلَ وَتَأْتُونَ فِى نَادِيكُمُ ٱلْمُنكَرَ ۖ فَمَا كَانَ جَوَابَ قَوْمِهِۦٓ إِلَّآ أَن قَالُوا۟ ٱئْتِنَا بِعَذَابِ ٱللَّهِ إِن كُنتَ مِنَ ٱلصَّـٰدِقِينَ</a:t>
            </a:r>
          </a:p>
          <a:p>
            <a:pPr>
              <a:lnSpc>
                <a:spcPct val="100000"/>
              </a:lnSpc>
              <a:defRPr sz="2400">
                <a:solidFill>
                  <a:srgbClr val="3E5E5C"/>
                </a:solidFill>
                <a:latin typeface="Calibri"/>
              </a:defRPr>
            </a:pPr>
            <a:r>
              <a:t>What! Do you come to men, and cut off the way, and commit outrages in your gatherings?’ But the only answer of his people was that they said, ‘Bring down us Allah’s punishment, if you are truthful.’</a:t>
            </a:r>
          </a:p>
        </p:txBody>
      </p:sp>
      <p:sp>
        <p:nvSpPr>
          <p:cNvPr id="3" name="Text Placeholder 2"/>
          <p:cNvSpPr>
            <a:spLocks noGrp="1"/>
          </p:cNvSpPr>
          <p:nvPr>
            <p:ph type="body" sz="quarter" idx="11"/>
          </p:nvPr>
        </p:nvSpPr>
        <p:spPr/>
        <p:txBody>
          <a:bodyPr/>
          <a:lstStyle/>
          <a:p>
            <a:r>
              <a:t>Al-Ankabut 29:29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ٱنصُرْنِى عَلَى ٱلْقَوْمِ ٱلْمُفْسِدِينَ</a:t>
            </a:r>
          </a:p>
          <a:p>
            <a:pPr>
              <a:lnSpc>
                <a:spcPct val="100000"/>
              </a:lnSpc>
              <a:defRPr sz="2400">
                <a:solidFill>
                  <a:srgbClr val="3E5E5C"/>
                </a:solidFill>
                <a:latin typeface="Calibri"/>
              </a:defRPr>
            </a:pPr>
            <a:r>
              <a:t>He said, ‘My Lord! Help me against this corruptive lot.’</a:t>
            </a:r>
          </a:p>
        </p:txBody>
      </p:sp>
      <p:sp>
        <p:nvSpPr>
          <p:cNvPr id="3" name="Text Placeholder 2"/>
          <p:cNvSpPr>
            <a:spLocks noGrp="1"/>
          </p:cNvSpPr>
          <p:nvPr>
            <p:ph type="body" sz="quarter" idx="11"/>
          </p:nvPr>
        </p:nvSpPr>
        <p:spPr/>
        <p:txBody>
          <a:bodyPr/>
          <a:lstStyle/>
          <a:p>
            <a:r>
              <a:t>Al-Ankabut 29:30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جَآءَتْ رُسُلُنَآ إِبْرَٰهِيمَ بِٱلْبُشْرَىٰ قَالُوٓا۟ إِنَّا مُهْلِكُوٓا۟ أَهْلِ هَـٰذِهِ ٱلْقَرْيَةِ ۖ إِنَّ أَهْلَهَا كَانُوا۟ ظَـٰلِمِينَ</a:t>
            </a:r>
          </a:p>
          <a:p>
            <a:pPr>
              <a:lnSpc>
                <a:spcPct val="100000"/>
              </a:lnSpc>
              <a:defRPr sz="2400">
                <a:solidFill>
                  <a:srgbClr val="3E5E5C"/>
                </a:solidFill>
                <a:latin typeface="Calibri"/>
              </a:defRPr>
            </a:pPr>
            <a:r>
              <a:t>And when Our messengers came to Abraham with the good news, they said, ‘We are indeed going to destroy the people of this town. Its people are indeed wrongdoers.’</a:t>
            </a:r>
          </a:p>
        </p:txBody>
      </p:sp>
      <p:sp>
        <p:nvSpPr>
          <p:cNvPr id="3" name="Text Placeholder 2"/>
          <p:cNvSpPr>
            <a:spLocks noGrp="1"/>
          </p:cNvSpPr>
          <p:nvPr>
            <p:ph type="body" sz="quarter" idx="11"/>
          </p:nvPr>
        </p:nvSpPr>
        <p:spPr/>
        <p:txBody>
          <a:bodyPr/>
          <a:lstStyle/>
          <a:p>
            <a:r>
              <a:t>Al-Ankabut 29:31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إِنَّ فِيهَا لُوطًا ۚ قَالُوا۟ نَحْنُ أَعْلَمُ بِمَن فِيهَا ۖ لَنُنَجِّيَنَّهُۥ وَأَهْلَهُۥٓ إِلَّا ٱمْرَأَتَهُۥ كَانَتْ مِنَ ٱلْغَـٰبِرِينَ</a:t>
            </a:r>
          </a:p>
          <a:p>
            <a:pPr>
              <a:lnSpc>
                <a:spcPct val="100000"/>
              </a:lnSpc>
              <a:defRPr sz="2400">
                <a:solidFill>
                  <a:srgbClr val="3E5E5C"/>
                </a:solidFill>
                <a:latin typeface="Calibri"/>
              </a:defRPr>
            </a:pPr>
            <a:r>
              <a:t>He said, ‘Lot is in it.’ They said, ‘We know better those who are in it. We will surely deliver him and his family, except his wife: she shall be one of those who remain behind.’</a:t>
            </a:r>
          </a:p>
        </p:txBody>
      </p:sp>
      <p:sp>
        <p:nvSpPr>
          <p:cNvPr id="3" name="Text Placeholder 2"/>
          <p:cNvSpPr>
            <a:spLocks noGrp="1"/>
          </p:cNvSpPr>
          <p:nvPr>
            <p:ph type="body" sz="quarter" idx="11"/>
          </p:nvPr>
        </p:nvSpPr>
        <p:spPr/>
        <p:txBody>
          <a:bodyPr/>
          <a:lstStyle/>
          <a:p>
            <a:r>
              <a:t>Al-Ankabut 29:32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وَلَمَّآ أَن جَآءَتْ رُسُلُنَا لُوطًا سِىٓءَ بِهِمْ وَضَاقَ بِهِمْ ذَرْعًا وَقَالُوا۟ لَا تَخَفْ وَلَا تَحْزَنْ ۖ إِنَّا مُنَجُّوكَ وَأَهْلَكَ إِلَّا ٱمْرَأَتَكَ كَانَتْ مِنَ ٱلْغَـٰبِرِينَ</a:t>
            </a:r>
          </a:p>
          <a:p>
            <a:pPr>
              <a:lnSpc>
                <a:spcPct val="100000"/>
              </a:lnSpc>
              <a:defRPr sz="2400">
                <a:solidFill>
                  <a:srgbClr val="3E5E5C"/>
                </a:solidFill>
                <a:latin typeface="Calibri"/>
              </a:defRPr>
            </a:pPr>
            <a:r>
              <a:t>And when Our messengers came to Lot, he was distressed on their account and in a predicament for their sake. But they said, ‘Do not be afraid, nor grieve! We shall deliver you and your family, except your wife: she will be one of those who remain behind.</a:t>
            </a:r>
          </a:p>
        </p:txBody>
      </p:sp>
      <p:sp>
        <p:nvSpPr>
          <p:cNvPr id="3" name="Text Placeholder 2"/>
          <p:cNvSpPr>
            <a:spLocks noGrp="1"/>
          </p:cNvSpPr>
          <p:nvPr>
            <p:ph type="body" sz="quarter" idx="11"/>
          </p:nvPr>
        </p:nvSpPr>
        <p:spPr/>
        <p:txBody>
          <a:bodyPr/>
          <a:lstStyle/>
          <a:p>
            <a:r>
              <a:t>Al-Ankabut 29:33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إِنَّا مُنزِلُونَ عَلَىٰٓ أَهْلِ هَـٰذِهِ ٱلْقَرْيَةِ رِجْزًا مِّنَ ٱلسَّمَآءِ بِمَا كَانُوا۟ يَفْسُقُونَ</a:t>
            </a:r>
          </a:p>
          <a:p>
            <a:pPr>
              <a:lnSpc>
                <a:spcPct val="100000"/>
              </a:lnSpc>
              <a:defRPr sz="2400">
                <a:solidFill>
                  <a:srgbClr val="3E5E5C"/>
                </a:solidFill>
                <a:latin typeface="Calibri"/>
              </a:defRPr>
            </a:pPr>
            <a:r>
              <a:t>We are indeed going to bring down upon the people of this town a punishment from the sky because of the transgressions they used to commit.’</a:t>
            </a:r>
          </a:p>
        </p:txBody>
      </p:sp>
      <p:sp>
        <p:nvSpPr>
          <p:cNvPr id="3" name="Text Placeholder 2"/>
          <p:cNvSpPr>
            <a:spLocks noGrp="1"/>
          </p:cNvSpPr>
          <p:nvPr>
            <p:ph type="body" sz="quarter" idx="11"/>
          </p:nvPr>
        </p:nvSpPr>
        <p:spPr/>
        <p:txBody>
          <a:bodyPr/>
          <a:lstStyle/>
          <a:p>
            <a:r>
              <a:t>Al-Ankabut 29:34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تَّرَكْنَا مِنْهَآ ءَايَةًۢ بَيِّنَةً لِّقَوْمٍ يَعْقِلُونَ</a:t>
            </a:r>
          </a:p>
          <a:p>
            <a:pPr>
              <a:lnSpc>
                <a:spcPct val="100000"/>
              </a:lnSpc>
              <a:defRPr sz="2400">
                <a:solidFill>
                  <a:srgbClr val="3E5E5C"/>
                </a:solidFill>
                <a:latin typeface="Calibri"/>
              </a:defRPr>
            </a:pPr>
            <a:r>
              <a:t>Certainly We have left of it a manifest sign for people who exercise their reason.</a:t>
            </a:r>
          </a:p>
        </p:txBody>
      </p:sp>
      <p:sp>
        <p:nvSpPr>
          <p:cNvPr id="3" name="Text Placeholder 2"/>
          <p:cNvSpPr>
            <a:spLocks noGrp="1"/>
          </p:cNvSpPr>
          <p:nvPr>
            <p:ph type="body" sz="quarter" idx="11"/>
          </p:nvPr>
        </p:nvSpPr>
        <p:spPr/>
        <p:txBody>
          <a:bodyPr/>
          <a:lstStyle/>
          <a:p>
            <a:r>
              <a:t>Al-Ankabut 29:35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وَإِلَىٰ مَدْيَنَ أَخَاهُمْ شُعَيْبًا فَقَالَ يَـٰقَوْمِ ٱعْبُدُوا۟ ٱللَّهَ وَٱرْجُوا۟ ٱلْيَوْمَ ٱلْـَٔاخِرَ وَلَا تَعْثَوْا۟ فِى ٱلْأَرْضِ مُفْسِدِينَ</a:t>
            </a:r>
          </a:p>
          <a:p>
            <a:pPr>
              <a:lnSpc>
                <a:spcPct val="100000"/>
              </a:lnSpc>
              <a:defRPr sz="2400">
                <a:solidFill>
                  <a:srgbClr val="3E5E5C"/>
                </a:solidFill>
                <a:latin typeface="Calibri"/>
              </a:defRPr>
            </a:pPr>
            <a:r>
              <a:t>And to Midian We sent Shu‘ayb, their brother. He said, ‘O my people! Worship Allah, and expect [to encounter] the Last Day, and do not act wickedly on the earth causing corruption.’</a:t>
            </a:r>
          </a:p>
        </p:txBody>
      </p:sp>
      <p:sp>
        <p:nvSpPr>
          <p:cNvPr id="3" name="Text Placeholder 2"/>
          <p:cNvSpPr>
            <a:spLocks noGrp="1"/>
          </p:cNvSpPr>
          <p:nvPr>
            <p:ph type="body" sz="quarter" idx="11"/>
          </p:nvPr>
        </p:nvSpPr>
        <p:spPr/>
        <p:txBody>
          <a:bodyPr/>
          <a:lstStyle/>
          <a:p>
            <a:r>
              <a:t>Al-Ankabut 29:36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فَكَذَّبُوهُ فَأَخَذَتْهُمُ ٱلرَّجْفَةُ فَأَصْبَحُوا۟ فِى دَارِهِمْ جَـٰثِمِينَ</a:t>
            </a:r>
          </a:p>
          <a:p>
            <a:pPr>
              <a:lnSpc>
                <a:spcPct val="100000"/>
              </a:lnSpc>
              <a:defRPr sz="2400">
                <a:solidFill>
                  <a:srgbClr val="3E5E5C"/>
                </a:solidFill>
                <a:latin typeface="Calibri"/>
              </a:defRPr>
            </a:pPr>
            <a:r>
              <a:t>But they impugned him, whereupon the earthquake seized them, and they lay lifeless prostrate in their homes.</a:t>
            </a:r>
          </a:p>
        </p:txBody>
      </p:sp>
      <p:sp>
        <p:nvSpPr>
          <p:cNvPr id="3" name="Text Placeholder 2"/>
          <p:cNvSpPr>
            <a:spLocks noGrp="1"/>
          </p:cNvSpPr>
          <p:nvPr>
            <p:ph type="body" sz="quarter" idx="11"/>
          </p:nvPr>
        </p:nvSpPr>
        <p:spPr/>
        <p:txBody>
          <a:bodyPr/>
          <a:lstStyle/>
          <a:p>
            <a:r>
              <a:t>Al-Ankabut 29:37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أَحَسِبَ ٱلنَّاسُ أَن يُتْرَكُوٓا۟ أَن يَقُولُوٓا۟ ءَامَنَّا وَهُمْ لَا يُفْتَنُونَ</a:t>
            </a:r>
          </a:p>
          <a:p>
            <a:pPr>
              <a:lnSpc>
                <a:spcPct val="100000"/>
              </a:lnSpc>
              <a:defRPr sz="2400">
                <a:solidFill>
                  <a:srgbClr val="3E5E5C"/>
                </a:solidFill>
                <a:latin typeface="Calibri"/>
              </a:defRPr>
            </a:pPr>
            <a:r>
              <a:t>Do the people suppose that they will be let off because they say, ‘We have faith,’ and they will not be tested?</a:t>
            </a:r>
          </a:p>
        </p:txBody>
      </p:sp>
      <p:sp>
        <p:nvSpPr>
          <p:cNvPr id="3" name="Text Placeholder 2"/>
          <p:cNvSpPr>
            <a:spLocks noGrp="1"/>
          </p:cNvSpPr>
          <p:nvPr>
            <p:ph type="body" sz="quarter" idx="11"/>
          </p:nvPr>
        </p:nvSpPr>
        <p:spPr/>
        <p:txBody>
          <a:bodyPr/>
          <a:lstStyle/>
          <a:p>
            <a:r>
              <a:t>Al-Ankabut 29:2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وَعَادًا وَثَمُودَا۟ وَقَد تَّبَيَّنَ لَكُم مِّن مَّسَـٰكِنِهِمْ ۖ وَزَيَّنَ لَهُمُ ٱلشَّيْطَـٰنُ أَعْمَـٰلَهُمْ فَصَدَّهُمْ عَنِ ٱلسَّبِيلِ وَكَانُوا۟ مُسْتَبْصِرِينَ</a:t>
            </a:r>
          </a:p>
          <a:p>
            <a:pPr>
              <a:lnSpc>
                <a:spcPct val="100000"/>
              </a:lnSpc>
              <a:defRPr sz="2400">
                <a:solidFill>
                  <a:srgbClr val="3E5E5C"/>
                </a:solidFill>
                <a:latin typeface="Calibri"/>
              </a:defRPr>
            </a:pPr>
            <a:r>
              <a:t>And ‘Ad and Thamud, [whose fate] is evident to you from their habitations. Satan made their deeds seem decorous to them, thus he barred them from the way [of Allah], though they used to be perceptive.</a:t>
            </a:r>
          </a:p>
        </p:txBody>
      </p:sp>
      <p:sp>
        <p:nvSpPr>
          <p:cNvPr id="3" name="Text Placeholder 2"/>
          <p:cNvSpPr>
            <a:spLocks noGrp="1"/>
          </p:cNvSpPr>
          <p:nvPr>
            <p:ph type="body" sz="quarter" idx="11"/>
          </p:nvPr>
        </p:nvSpPr>
        <p:spPr/>
        <p:txBody>
          <a:bodyPr/>
          <a:lstStyle/>
          <a:p>
            <a:r>
              <a:t>Al-Ankabut 29:38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وَقَـٰرُونَ وَفِرْعَوْنَ وَهَـٰمَـٰنَ ۖ وَلَقَدْ جَآءَهُم مُّوسَىٰ بِٱلْبَيِّنَـٰتِ فَٱسْتَكْبَرُوا۟ فِى ٱلْأَرْضِ وَمَا كَانُوا۟ سَـٰبِقِينَ</a:t>
            </a:r>
          </a:p>
          <a:p>
            <a:pPr>
              <a:lnSpc>
                <a:spcPct val="100000"/>
              </a:lnSpc>
              <a:defRPr sz="2400">
                <a:solidFill>
                  <a:srgbClr val="3E5E5C"/>
                </a:solidFill>
                <a:latin typeface="Calibri"/>
              </a:defRPr>
            </a:pPr>
            <a:r>
              <a:t>And Korah, Pharaoh, and Haman. Certainly, Moses brought them manifest proofs, but they acted arrogantly in the land; though they could not outmaneuver [Allah].</a:t>
            </a:r>
          </a:p>
        </p:txBody>
      </p:sp>
      <p:sp>
        <p:nvSpPr>
          <p:cNvPr id="3" name="Text Placeholder 2"/>
          <p:cNvSpPr>
            <a:spLocks noGrp="1"/>
          </p:cNvSpPr>
          <p:nvPr>
            <p:ph type="body" sz="quarter" idx="11"/>
          </p:nvPr>
        </p:nvSpPr>
        <p:spPr/>
        <p:txBody>
          <a:bodyPr/>
          <a:lstStyle/>
          <a:p>
            <a:r>
              <a:t>Al-Ankabut 29:39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فَكُلًّا أَخَذْنَا بِذَنۢبِهِۦ ۖ فَمِنْهُم مَّنْ أَرْسَلْنَا عَلَيْهِ حَاصِبًا وَمِنْهُم مَّنْ أَخَذَتْهُ ٱلصَّيْحَةُ وَمِنْهُم مَّنْ خَسَفْنَا بِهِ ٱلْأَرْضَ وَمِنْهُم مَّنْ أَغْرَقْنَا ۚ وَمَا كَانَ ٱللَّهُ لِيَظْلِمَهُمْ وَلَـٰكِن كَانُوٓا۟ أَنفُسَهُمْ يَظْلِمُونَ</a:t>
            </a:r>
          </a:p>
          <a:p>
            <a:pPr>
              <a:lnSpc>
                <a:spcPct val="100000"/>
              </a:lnSpc>
              <a:defRPr sz="2400">
                <a:solidFill>
                  <a:srgbClr val="3E5E5C"/>
                </a:solidFill>
                <a:latin typeface="Calibri"/>
              </a:defRPr>
            </a:pPr>
            <a:r>
              <a:t>So We seized each [of them] for his sin: among them were those upon whom We unleashed a rain of stones, and among them were those who were seized by the Cry, and among them were those whom We caused the earth to swallow, and among them were those whom We drowned. It was not Allah who wronged them, but it was they who used to wrong themselves.</a:t>
            </a:r>
          </a:p>
        </p:txBody>
      </p:sp>
      <p:sp>
        <p:nvSpPr>
          <p:cNvPr id="3" name="Text Placeholder 2"/>
          <p:cNvSpPr>
            <a:spLocks noGrp="1"/>
          </p:cNvSpPr>
          <p:nvPr>
            <p:ph type="body" sz="quarter" idx="11"/>
          </p:nvPr>
        </p:nvSpPr>
        <p:spPr/>
        <p:txBody>
          <a:bodyPr/>
          <a:lstStyle/>
          <a:p>
            <a:r>
              <a:t>Al-Ankabut 29:40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مَثَلُ ٱلَّذِينَ ٱتَّخَذُوا۟ مِن دُونِ ٱللَّهِ أَوْلِيَآءَ كَمَثَلِ ٱلْعَنكَبُوتِ ٱتَّخَذَتْ بَيْتًا ۖ وَإِنَّ أَوْهَنَ ٱلْبُيُوتِ لَبَيْتُ ٱلْعَنكَبُوتِ ۖ لَوْ كَانُوا۟ يَعْلَمُونَ</a:t>
            </a:r>
          </a:p>
          <a:p>
            <a:pPr>
              <a:lnSpc>
                <a:spcPct val="100000"/>
              </a:lnSpc>
              <a:defRPr sz="2400">
                <a:solidFill>
                  <a:srgbClr val="3E5E5C"/>
                </a:solidFill>
                <a:latin typeface="Calibri"/>
              </a:defRPr>
            </a:pPr>
            <a:r>
              <a:t>The parable of those who take guardians instead of Allah is that of the spider that takes a home, and indeed the frailest of homes is the home of a spider, had they known!</a:t>
            </a:r>
          </a:p>
        </p:txBody>
      </p:sp>
      <p:sp>
        <p:nvSpPr>
          <p:cNvPr id="3" name="Text Placeholder 2"/>
          <p:cNvSpPr>
            <a:spLocks noGrp="1"/>
          </p:cNvSpPr>
          <p:nvPr>
            <p:ph type="body" sz="quarter" idx="11"/>
          </p:nvPr>
        </p:nvSpPr>
        <p:spPr/>
        <p:txBody>
          <a:bodyPr/>
          <a:lstStyle/>
          <a:p>
            <a:r>
              <a:t>Al-Ankabut 29:41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ٱللَّهَ يَعْلَمُ مَا يَدْعُونَ مِن دُونِهِۦ مِن شَىْءٍ ۚ وَهُوَ ٱلْعَزِيزُ ٱلْحَكِيمُ</a:t>
            </a:r>
          </a:p>
          <a:p>
            <a:pPr>
              <a:lnSpc>
                <a:spcPct val="100000"/>
              </a:lnSpc>
              <a:defRPr sz="2400">
                <a:solidFill>
                  <a:srgbClr val="3E5E5C"/>
                </a:solidFill>
                <a:latin typeface="Calibri"/>
              </a:defRPr>
            </a:pPr>
            <a:r>
              <a:t>Allah indeed knows whatever thing they invoke besides Him, and He is the All-mighty, the All-wise.</a:t>
            </a:r>
          </a:p>
        </p:txBody>
      </p:sp>
      <p:sp>
        <p:nvSpPr>
          <p:cNvPr id="3" name="Text Placeholder 2"/>
          <p:cNvSpPr>
            <a:spLocks noGrp="1"/>
          </p:cNvSpPr>
          <p:nvPr>
            <p:ph type="body" sz="quarter" idx="11"/>
          </p:nvPr>
        </p:nvSpPr>
        <p:spPr/>
        <p:txBody>
          <a:bodyPr/>
          <a:lstStyle/>
          <a:p>
            <a:r>
              <a:t>Al-Ankabut 29:42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وَتِلْكَ ٱلْأَمْثَـٰلُ نَضْرِبُهَا لِلنَّاسِ ۖ وَمَا يَعْقِلُهَآ إِلَّا ٱلْعَـٰلِمُونَ</a:t>
            </a:r>
          </a:p>
          <a:p>
            <a:pPr>
              <a:lnSpc>
                <a:spcPct val="100000"/>
              </a:lnSpc>
              <a:defRPr sz="2400">
                <a:solidFill>
                  <a:srgbClr val="3E5E5C"/>
                </a:solidFill>
                <a:latin typeface="Calibri"/>
              </a:defRPr>
            </a:pPr>
            <a:r>
              <a:t>We draw these parables for mankind; but no one grasps them except those who have knowledge.</a:t>
            </a:r>
          </a:p>
        </p:txBody>
      </p:sp>
      <p:sp>
        <p:nvSpPr>
          <p:cNvPr id="3" name="Text Placeholder 2"/>
          <p:cNvSpPr>
            <a:spLocks noGrp="1"/>
          </p:cNvSpPr>
          <p:nvPr>
            <p:ph type="body" sz="quarter" idx="11"/>
          </p:nvPr>
        </p:nvSpPr>
        <p:spPr/>
        <p:txBody>
          <a:bodyPr/>
          <a:lstStyle/>
          <a:p>
            <a:r>
              <a:t>Al-Ankabut 29:43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خَلَقَ ٱللَّهُ ٱلسَّمَـٰوَٰتِ وَٱلْأَرْضَ بِٱلْحَقِّ ۚ إِنَّ فِى ذَٰلِكَ لَـَٔايَةً لِّلْمُؤْمِنِينَ</a:t>
            </a:r>
          </a:p>
          <a:p>
            <a:pPr>
              <a:lnSpc>
                <a:spcPct val="100000"/>
              </a:lnSpc>
              <a:defRPr sz="2400">
                <a:solidFill>
                  <a:srgbClr val="3E5E5C"/>
                </a:solidFill>
                <a:latin typeface="Calibri"/>
              </a:defRPr>
            </a:pPr>
            <a:r>
              <a:t>Allah created the heavens and the earth with consummate wisdom. There is indeed a sign in that for the faithful.</a:t>
            </a:r>
          </a:p>
        </p:txBody>
      </p:sp>
      <p:sp>
        <p:nvSpPr>
          <p:cNvPr id="3" name="Text Placeholder 2"/>
          <p:cNvSpPr>
            <a:spLocks noGrp="1"/>
          </p:cNvSpPr>
          <p:nvPr>
            <p:ph type="body" sz="quarter" idx="11"/>
          </p:nvPr>
        </p:nvSpPr>
        <p:spPr/>
        <p:txBody>
          <a:bodyPr/>
          <a:lstStyle/>
          <a:p>
            <a:r>
              <a:t>Al-Ankabut 29:44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ٱتْلُ مَآ أُوحِىَ إِلَيْكَ مِنَ ٱلْكِتَـٰبِ وَأَقِمِ ٱلصَّلَوٰةَ ۖ إِنَّ ٱلصَّلَوٰةَ تَنْهَىٰ عَنِ ٱلْفَحْشَآءِ وَٱلْمُنكَرِ ۗ وَلَذِكْرُ ٱللَّهِ أَكْبَرُ ۗ وَٱللَّهُ يَعْلَمُ مَا تَصْنَعُونَ</a:t>
            </a:r>
          </a:p>
          <a:p>
            <a:pPr>
              <a:lnSpc>
                <a:spcPct val="100000"/>
              </a:lnSpc>
              <a:defRPr sz="2400">
                <a:solidFill>
                  <a:srgbClr val="3E5E5C"/>
                </a:solidFill>
                <a:latin typeface="Calibri"/>
              </a:defRPr>
            </a:pPr>
            <a:r>
              <a:t>Recite what has been revealed to you of the Book, and maintain the prayer. Indeed the prayer restrains from indecent and wrongful conduct, and the remembrance of Allah is surely greater. And Allah knows whatever [deeds] you do.</a:t>
            </a:r>
          </a:p>
        </p:txBody>
      </p:sp>
      <p:sp>
        <p:nvSpPr>
          <p:cNvPr id="3" name="Text Placeholder 2"/>
          <p:cNvSpPr>
            <a:spLocks noGrp="1"/>
          </p:cNvSpPr>
          <p:nvPr>
            <p:ph type="body" sz="quarter" idx="11"/>
          </p:nvPr>
        </p:nvSpPr>
        <p:spPr/>
        <p:txBody>
          <a:bodyPr/>
          <a:lstStyle/>
          <a:p>
            <a:r>
              <a:t>Al-Ankabut 29:45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وَلَا تُجَـٰدِلُوٓا۟ أَهْلَ ٱلْكِتَـٰبِ إِلَّا بِٱلَّتِى هِىَ أَحْسَنُ إِلَّا ٱلَّذِينَ ظَلَمُوا۟ مِنْهُمْ ۖ وَقُولُوٓا۟ ءَامَنَّا بِٱلَّذِىٓ أُنزِلَ إِلَيْنَا وَأُنزِلَ إِلَيْكُمْ وَإِلَـٰهُنَا وَإِلَـٰهُكُمْ وَٰحِدٌ وَنَحْنُ لَهُۥ مُسْلِمُونَ</a:t>
            </a:r>
          </a:p>
          <a:p>
            <a:pPr>
              <a:lnSpc>
                <a:spcPct val="100000"/>
              </a:lnSpc>
              <a:defRPr sz="2400">
                <a:solidFill>
                  <a:srgbClr val="3E5E5C"/>
                </a:solidFill>
                <a:latin typeface="Calibri"/>
              </a:defRPr>
            </a:pPr>
            <a:r>
              <a:t>Do not argue with the People of the Book except in a manner which is best, except such of them as are wrongdoers, and say, ‘We believe in what has been sent down to us and in what has been sent down to you; our God and your God is one [and the same], and to Him do we submit.’</a:t>
            </a:r>
          </a:p>
        </p:txBody>
      </p:sp>
      <p:sp>
        <p:nvSpPr>
          <p:cNvPr id="3" name="Text Placeholder 2"/>
          <p:cNvSpPr>
            <a:spLocks noGrp="1"/>
          </p:cNvSpPr>
          <p:nvPr>
            <p:ph type="body" sz="quarter" idx="11"/>
          </p:nvPr>
        </p:nvSpPr>
        <p:spPr/>
        <p:txBody>
          <a:bodyPr/>
          <a:lstStyle/>
          <a:p>
            <a:r>
              <a:t>Al-Ankabut 29:46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pPr>
              <a:lnSpc>
                <a:spcPct val="150000"/>
              </a:lnSpc>
              <a:defRPr sz="4200">
                <a:solidFill>
                  <a:srgbClr val="2F4858"/>
                </a:solidFill>
                <a:latin typeface="Scheherazade"/>
              </a:defRPr>
            </a:pPr>
            <a:r>
              <a:t>وَكَذَٰلِكَ أَنزَلْنَآ إِلَيْكَ ٱلْكِتَـٰبَ ۚ فَٱلَّذِينَ ءَاتَيْنَـٰهُمُ ٱلْكِتَـٰبَ يُؤْمِنُونَ بِهِۦ ۖ وَمِنْ هَـٰٓؤُلَآءِ مَن يُؤْمِنُ بِهِۦ ۚ وَمَا يَجْحَدُ بِـَٔايَـٰتِنَآ إِلَّا ٱلْكَـٰفِرُونَ</a:t>
            </a:r>
          </a:p>
          <a:p>
            <a:pPr>
              <a:lnSpc>
                <a:spcPct val="100000"/>
              </a:lnSpc>
              <a:defRPr sz="2400">
                <a:solidFill>
                  <a:srgbClr val="3E5E5C"/>
                </a:solidFill>
                <a:latin typeface="Calibri"/>
              </a:defRPr>
            </a:pPr>
            <a:r>
              <a:t>Thus We have sent down the Book to you; those to whom We have given the Book believe in it, and of these there are some who believe in it, and none contests Our signs except the faithless.</a:t>
            </a:r>
          </a:p>
        </p:txBody>
      </p:sp>
      <p:sp>
        <p:nvSpPr>
          <p:cNvPr id="3" name="Text Placeholder 2"/>
          <p:cNvSpPr>
            <a:spLocks noGrp="1"/>
          </p:cNvSpPr>
          <p:nvPr>
            <p:ph type="body" sz="quarter" idx="11"/>
          </p:nvPr>
        </p:nvSpPr>
        <p:spPr/>
        <p:txBody>
          <a:bodyPr/>
          <a:lstStyle/>
          <a:p>
            <a:r>
              <a:t>Al-Ankabut 29:47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فَتَنَّا ٱلَّذِينَ مِن قَبْلِهِمْ ۖ فَلَيَعْلَمَنَّ ٱللَّهُ ٱلَّذِينَ صَدَقُوا۟ وَلَيَعْلَمَنَّ ٱلْكَـٰذِبِينَ</a:t>
            </a:r>
          </a:p>
          <a:p>
            <a:pPr>
              <a:lnSpc>
                <a:spcPct val="100000"/>
              </a:lnSpc>
              <a:defRPr sz="2400">
                <a:solidFill>
                  <a:srgbClr val="3E5E5C"/>
                </a:solidFill>
                <a:latin typeface="Calibri"/>
              </a:defRPr>
            </a:pPr>
            <a:r>
              <a:t>Certainly We tested those who were before them. So Allah shall surely ascertain those who are truthful, and He shall surely ascertain the liars.</a:t>
            </a:r>
          </a:p>
        </p:txBody>
      </p:sp>
      <p:sp>
        <p:nvSpPr>
          <p:cNvPr id="3" name="Text Placeholder 2"/>
          <p:cNvSpPr>
            <a:spLocks noGrp="1"/>
          </p:cNvSpPr>
          <p:nvPr>
            <p:ph type="body" sz="quarter" idx="11"/>
          </p:nvPr>
        </p:nvSpPr>
        <p:spPr/>
        <p:txBody>
          <a:bodyPr/>
          <a:lstStyle/>
          <a:p>
            <a:r>
              <a:t>Al-Ankabut 29:3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كُنتَ تَتْلُوا۟ مِن قَبْلِهِۦ مِن كِتَـٰبٍ وَلَا تَخُطُّهُۥ بِيَمِينِكَ ۖ إِذًا لَّٱرْتَابَ ٱلْمُبْطِلُونَ</a:t>
            </a:r>
          </a:p>
          <a:p>
            <a:pPr>
              <a:lnSpc>
                <a:spcPct val="100000"/>
              </a:lnSpc>
              <a:defRPr sz="2400">
                <a:solidFill>
                  <a:srgbClr val="3E5E5C"/>
                </a:solidFill>
                <a:latin typeface="Calibri"/>
              </a:defRPr>
            </a:pPr>
            <a:r>
              <a:t>You did not use to recite any scripture before it, nor did you write it with your right hand, for then the impugners would have been skeptical.</a:t>
            </a:r>
          </a:p>
        </p:txBody>
      </p:sp>
      <p:sp>
        <p:nvSpPr>
          <p:cNvPr id="3" name="Text Placeholder 2"/>
          <p:cNvSpPr>
            <a:spLocks noGrp="1"/>
          </p:cNvSpPr>
          <p:nvPr>
            <p:ph type="body" sz="quarter" idx="11"/>
          </p:nvPr>
        </p:nvSpPr>
        <p:spPr/>
        <p:txBody>
          <a:bodyPr/>
          <a:lstStyle/>
          <a:p>
            <a:r>
              <a:t>Al-Ankabut 29:48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هُوَ ءَايَـٰتٌۢ بَيِّنَـٰتٌ فِى صُدُورِ ٱلَّذِينَ أُوتُوا۟ ٱلْعِلْمَ ۚ وَمَا يَجْحَدُ بِـَٔايَـٰتِنَآ إِلَّا ٱلظَّـٰلِمُونَ</a:t>
            </a:r>
          </a:p>
          <a:p>
            <a:pPr>
              <a:lnSpc>
                <a:spcPct val="100000"/>
              </a:lnSpc>
              <a:defRPr sz="2400">
                <a:solidFill>
                  <a:srgbClr val="3E5E5C"/>
                </a:solidFill>
                <a:latin typeface="Calibri"/>
              </a:defRPr>
            </a:pPr>
            <a:r>
              <a:t>Indeed, it is [present as] manifest signs in the breasts of those who have been given knowledge, and none contests Our signs except wrongdoers.</a:t>
            </a:r>
          </a:p>
        </p:txBody>
      </p:sp>
      <p:sp>
        <p:nvSpPr>
          <p:cNvPr id="3" name="Text Placeholder 2"/>
          <p:cNvSpPr>
            <a:spLocks noGrp="1"/>
          </p:cNvSpPr>
          <p:nvPr>
            <p:ph type="body" sz="quarter" idx="11"/>
          </p:nvPr>
        </p:nvSpPr>
        <p:spPr/>
        <p:txBody>
          <a:bodyPr/>
          <a:lstStyle/>
          <a:p>
            <a:r>
              <a:t>Al-Ankabut 29:49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وَقَالُوا۟ لَوْلَآ أُنزِلَ عَلَيْهِ ءَايَـٰتٌ مِّن رَّبِّهِۦ ۖ قُلْ إِنَّمَا ٱلْـَٔايَـٰتُ عِندَ ٱللَّهِ وَإِنَّمَآ أَنَا۠ نَذِيرٌ مُّبِينٌ</a:t>
            </a:r>
          </a:p>
          <a:p>
            <a:pPr>
              <a:lnSpc>
                <a:spcPct val="100000"/>
              </a:lnSpc>
              <a:defRPr sz="2400">
                <a:solidFill>
                  <a:srgbClr val="3E5E5C"/>
                </a:solidFill>
                <a:latin typeface="Calibri"/>
              </a:defRPr>
            </a:pPr>
            <a:r>
              <a:t>They say, ‘Why has not some sign been sent down to him from his Lord?’ Say, ‘These signs are only from Allah, and I am only a manifest warner.’</a:t>
            </a:r>
          </a:p>
        </p:txBody>
      </p:sp>
      <p:sp>
        <p:nvSpPr>
          <p:cNvPr id="3" name="Text Placeholder 2"/>
          <p:cNvSpPr>
            <a:spLocks noGrp="1"/>
          </p:cNvSpPr>
          <p:nvPr>
            <p:ph type="body" sz="quarter" idx="11"/>
          </p:nvPr>
        </p:nvSpPr>
        <p:spPr/>
        <p:txBody>
          <a:bodyPr/>
          <a:lstStyle/>
          <a:p>
            <a:r>
              <a:t>Al-Ankabut 29:50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يَكْفِهِمْ أَنَّآ أَنزَلْنَا عَلَيْكَ ٱلْكِتَـٰبَ يُتْلَىٰ عَلَيْهِمْ ۚ إِنَّ فِى ذَٰلِكَ لَرَحْمَةً وَذِكْرَىٰ لِقَوْمٍ يُؤْمِنُونَ</a:t>
            </a:r>
          </a:p>
          <a:p>
            <a:pPr>
              <a:lnSpc>
                <a:spcPct val="100000"/>
              </a:lnSpc>
              <a:defRPr sz="2400">
                <a:solidFill>
                  <a:srgbClr val="3E5E5C"/>
                </a:solidFill>
                <a:latin typeface="Calibri"/>
              </a:defRPr>
            </a:pPr>
            <a:r>
              <a:t>Does it not suffice them that We have sent down to you the Book which is recited to them? There is indeed in that a mercy and admonition for a people who have faith.</a:t>
            </a:r>
          </a:p>
        </p:txBody>
      </p:sp>
      <p:sp>
        <p:nvSpPr>
          <p:cNvPr id="3" name="Text Placeholder 2"/>
          <p:cNvSpPr>
            <a:spLocks noGrp="1"/>
          </p:cNvSpPr>
          <p:nvPr>
            <p:ph type="body" sz="quarter" idx="11"/>
          </p:nvPr>
        </p:nvSpPr>
        <p:spPr/>
        <p:txBody>
          <a:bodyPr/>
          <a:lstStyle/>
          <a:p>
            <a:r>
              <a:t>Al-Ankabut 29:51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كَفَىٰ بِٱللَّهِ بَيْنِى وَبَيْنَكُمْ شَهِيدًا ۖ يَعْلَمُ مَا فِى ٱلسَّمَـٰوَٰتِ وَٱلْأَرْضِ ۗ وَٱلَّذِينَ ءَامَنُوا۟ بِٱلْبَـٰطِلِ وَكَفَرُوا۟ بِٱللَّهِ أُو۟لَـٰٓئِكَ هُمُ ٱلْخَـٰسِرُونَ</a:t>
            </a:r>
          </a:p>
          <a:p>
            <a:pPr>
              <a:lnSpc>
                <a:spcPct val="100000"/>
              </a:lnSpc>
              <a:defRPr sz="2400">
                <a:solidFill>
                  <a:srgbClr val="3E5E5C"/>
                </a:solidFill>
                <a:latin typeface="Calibri"/>
              </a:defRPr>
            </a:pPr>
            <a:r>
              <a:t>Say, ‘Allah suffices as a witness between me and you: He knows whatever there is in the heavens and the earth. Those who put faith in falsehood and defy Allah—it is they who are the losers.’</a:t>
            </a:r>
          </a:p>
        </p:txBody>
      </p:sp>
      <p:sp>
        <p:nvSpPr>
          <p:cNvPr id="3" name="Text Placeholder 2"/>
          <p:cNvSpPr>
            <a:spLocks noGrp="1"/>
          </p:cNvSpPr>
          <p:nvPr>
            <p:ph type="body" sz="quarter" idx="11"/>
          </p:nvPr>
        </p:nvSpPr>
        <p:spPr/>
        <p:txBody>
          <a:bodyPr/>
          <a:lstStyle/>
          <a:p>
            <a:r>
              <a:t>Al-Ankabut 29:52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وَيَسْتَعْجِلُونَكَ بِٱلْعَذَابِ ۚ وَلَوْلَآ أَجَلٌ مُّسَمًّى لَّجَآءَهُمُ ٱلْعَذَابُ وَلَيَأْتِيَنَّهُم بَغْتَةً وَهُمْ لَا يَشْعُرُونَ</a:t>
            </a:r>
          </a:p>
          <a:p>
            <a:pPr>
              <a:lnSpc>
                <a:spcPct val="100000"/>
              </a:lnSpc>
              <a:defRPr sz="2400">
                <a:solidFill>
                  <a:srgbClr val="3E5E5C"/>
                </a:solidFill>
                <a:latin typeface="Calibri"/>
              </a:defRPr>
            </a:pPr>
            <a:r>
              <a:t>They ask you to hasten the punishment. Yet were it not for a specified time, the punishment would have surely overtaken them. Surely, it will overtake them suddenly while they are unaware.</a:t>
            </a:r>
          </a:p>
        </p:txBody>
      </p:sp>
      <p:sp>
        <p:nvSpPr>
          <p:cNvPr id="3" name="Text Placeholder 2"/>
          <p:cNvSpPr>
            <a:spLocks noGrp="1"/>
          </p:cNvSpPr>
          <p:nvPr>
            <p:ph type="body" sz="quarter" idx="11"/>
          </p:nvPr>
        </p:nvSpPr>
        <p:spPr/>
        <p:txBody>
          <a:bodyPr/>
          <a:lstStyle/>
          <a:p>
            <a:r>
              <a:t>Al-Ankabut 29:53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يَسْتَعْجِلُونَكَ بِٱلْعَذَابِ وَإِنَّ جَهَنَّمَ لَمُحِيطَةٌۢ بِٱلْكَـٰفِرِينَ</a:t>
            </a:r>
          </a:p>
          <a:p>
            <a:pPr>
              <a:lnSpc>
                <a:spcPct val="100000"/>
              </a:lnSpc>
              <a:defRPr sz="2400">
                <a:solidFill>
                  <a:srgbClr val="3E5E5C"/>
                </a:solidFill>
                <a:latin typeface="Calibri"/>
              </a:defRPr>
            </a:pPr>
            <a:r>
              <a:t>They ask you to hasten the punishment, and indeed hell will besiege the faithless</a:t>
            </a:r>
          </a:p>
        </p:txBody>
      </p:sp>
      <p:sp>
        <p:nvSpPr>
          <p:cNvPr id="3" name="Text Placeholder 2"/>
          <p:cNvSpPr>
            <a:spLocks noGrp="1"/>
          </p:cNvSpPr>
          <p:nvPr>
            <p:ph type="body" sz="quarter" idx="11"/>
          </p:nvPr>
        </p:nvSpPr>
        <p:spPr/>
        <p:txBody>
          <a:bodyPr/>
          <a:lstStyle/>
          <a:p>
            <a:r>
              <a:t>Al-Ankabut 29:54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يَوْمَ يَغْشَىٰهُمُ ٱلْعَذَابُ مِن فَوْقِهِمْ وَمِن تَحْتِ أَرْجُلِهِمْ وَيَقُولُ ذُوقُوا۟ مَا كُنتُمْ تَعْمَلُونَ</a:t>
            </a:r>
          </a:p>
          <a:p>
            <a:pPr>
              <a:lnSpc>
                <a:spcPct val="100000"/>
              </a:lnSpc>
              <a:defRPr sz="2400">
                <a:solidFill>
                  <a:srgbClr val="3E5E5C"/>
                </a:solidFill>
                <a:latin typeface="Calibri"/>
              </a:defRPr>
            </a:pPr>
            <a:r>
              <a:t>on the day when the punishment envelopes them, from above them and from under their feet, and He will say, ‘Taste what you used to do!’</a:t>
            </a:r>
          </a:p>
        </p:txBody>
      </p:sp>
      <p:sp>
        <p:nvSpPr>
          <p:cNvPr id="3" name="Text Placeholder 2"/>
          <p:cNvSpPr>
            <a:spLocks noGrp="1"/>
          </p:cNvSpPr>
          <p:nvPr>
            <p:ph type="body" sz="quarter" idx="11"/>
          </p:nvPr>
        </p:nvSpPr>
        <p:spPr/>
        <p:txBody>
          <a:bodyPr/>
          <a:lstStyle/>
          <a:p>
            <a:r>
              <a:t>Al-Ankabut 29:55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يَـٰعِبَادِىَ ٱلَّذِينَ ءَامَنُوٓا۟ إِنَّ أَرْضِى وَٰسِعَةٌ فَإِيَّـٰىَ فَٱعْبُدُونِ</a:t>
            </a:r>
          </a:p>
          <a:p>
            <a:pPr>
              <a:lnSpc>
                <a:spcPct val="100000"/>
              </a:lnSpc>
              <a:defRPr sz="2400">
                <a:solidFill>
                  <a:srgbClr val="3E5E5C"/>
                </a:solidFill>
                <a:latin typeface="Calibri"/>
              </a:defRPr>
            </a:pPr>
            <a:r>
              <a:t>O My servants who have faith! My earth is indeed vast. So worship [only] Me.</a:t>
            </a:r>
          </a:p>
        </p:txBody>
      </p:sp>
      <p:sp>
        <p:nvSpPr>
          <p:cNvPr id="3" name="Text Placeholder 2"/>
          <p:cNvSpPr>
            <a:spLocks noGrp="1"/>
          </p:cNvSpPr>
          <p:nvPr>
            <p:ph type="body" sz="quarter" idx="11"/>
          </p:nvPr>
        </p:nvSpPr>
        <p:spPr/>
        <p:txBody>
          <a:bodyPr/>
          <a:lstStyle/>
          <a:p>
            <a:r>
              <a:t>Al-Ankabut 29:56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كُلُّ نَفْسٍ ذَآئِقَةُ ٱلْمَوْتِ ۖ ثُمَّ إِلَيْنَا تُرْجَعُونَ</a:t>
            </a:r>
          </a:p>
          <a:p>
            <a:pPr>
              <a:lnSpc>
                <a:spcPct val="100000"/>
              </a:lnSpc>
              <a:defRPr sz="2400">
                <a:solidFill>
                  <a:srgbClr val="3E5E5C"/>
                </a:solidFill>
                <a:latin typeface="Calibri"/>
              </a:defRPr>
            </a:pPr>
            <a:r>
              <a:t>Every soul shall taste death. Then you shall be brought back to Us.</a:t>
            </a:r>
          </a:p>
        </p:txBody>
      </p:sp>
      <p:sp>
        <p:nvSpPr>
          <p:cNvPr id="3" name="Text Placeholder 2"/>
          <p:cNvSpPr>
            <a:spLocks noGrp="1"/>
          </p:cNvSpPr>
          <p:nvPr>
            <p:ph type="body" sz="quarter" idx="11"/>
          </p:nvPr>
        </p:nvSpPr>
        <p:spPr/>
        <p:txBody>
          <a:bodyPr/>
          <a:lstStyle/>
          <a:p>
            <a:r>
              <a:t>Al-Ankabut 29:57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حَسِبَ ٱلَّذِينَ يَعْمَلُونَ ٱلسَّيِّـَٔاتِ أَن يَسْبِقُونَا ۚ سَآءَ مَا يَحْكُمُونَ</a:t>
            </a:r>
          </a:p>
          <a:p>
            <a:pPr>
              <a:lnSpc>
                <a:spcPct val="100000"/>
              </a:lnSpc>
              <a:defRPr sz="2400">
                <a:solidFill>
                  <a:srgbClr val="3E5E5C"/>
                </a:solidFill>
                <a:latin typeface="Calibri"/>
              </a:defRPr>
            </a:pPr>
            <a:r>
              <a:t>Do those who commit misdeeds suppose that they can outmaneuver Us? Evil is the judgement that they make.</a:t>
            </a:r>
          </a:p>
        </p:txBody>
      </p:sp>
      <p:sp>
        <p:nvSpPr>
          <p:cNvPr id="3" name="Text Placeholder 2"/>
          <p:cNvSpPr>
            <a:spLocks noGrp="1"/>
          </p:cNvSpPr>
          <p:nvPr>
            <p:ph type="body" sz="quarter" idx="11"/>
          </p:nvPr>
        </p:nvSpPr>
        <p:spPr/>
        <p:txBody>
          <a:bodyPr/>
          <a:lstStyle/>
          <a:p>
            <a:r>
              <a:t>Al-Ankabut 29:4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ءَامَنُوا۟ وَعَمِلُوا۟ ٱلصَّـٰلِحَـٰتِ لَنُبَوِّئَنَّهُم مِّنَ ٱلْجَنَّةِ غُرَفًا تَجْرِى مِن تَحْتِهَا ٱلْأَنْهَـٰرُ خَـٰلِدِينَ فِيهَا ۚ نِعْمَ أَجْرُ ٱلْعَـٰمِلِينَ</a:t>
            </a:r>
          </a:p>
          <a:p>
            <a:pPr>
              <a:lnSpc>
                <a:spcPct val="100000"/>
              </a:lnSpc>
              <a:defRPr sz="2400">
                <a:solidFill>
                  <a:srgbClr val="3E5E5C"/>
                </a:solidFill>
                <a:latin typeface="Calibri"/>
              </a:defRPr>
            </a:pPr>
            <a:r>
              <a:t>Those who have faith and do righteous deeds, We will surely settle them in the lofty abodes of paradise, with streams running in them, to remain in them [forever]. How excellent is the reward of the workers!</a:t>
            </a:r>
          </a:p>
        </p:txBody>
      </p:sp>
      <p:sp>
        <p:nvSpPr>
          <p:cNvPr id="3" name="Text Placeholder 2"/>
          <p:cNvSpPr>
            <a:spLocks noGrp="1"/>
          </p:cNvSpPr>
          <p:nvPr>
            <p:ph type="body" sz="quarter" idx="11"/>
          </p:nvPr>
        </p:nvSpPr>
        <p:spPr/>
        <p:txBody>
          <a:bodyPr/>
          <a:lstStyle/>
          <a:p>
            <a:r>
              <a:t>Al-Ankabut 29:58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صَبَرُوا۟ وَعَلَىٰ رَبِّهِمْ يَتَوَكَّلُونَ</a:t>
            </a:r>
          </a:p>
          <a:p>
            <a:pPr>
              <a:lnSpc>
                <a:spcPct val="100000"/>
              </a:lnSpc>
              <a:defRPr sz="2400">
                <a:solidFill>
                  <a:srgbClr val="3E5E5C"/>
                </a:solidFill>
                <a:latin typeface="Calibri"/>
              </a:defRPr>
            </a:pPr>
            <a:r>
              <a:t>—Those who are patient and who put their trust in their Lord.</a:t>
            </a:r>
          </a:p>
        </p:txBody>
      </p:sp>
      <p:sp>
        <p:nvSpPr>
          <p:cNvPr id="3" name="Text Placeholder 2"/>
          <p:cNvSpPr>
            <a:spLocks noGrp="1"/>
          </p:cNvSpPr>
          <p:nvPr>
            <p:ph type="body" sz="quarter" idx="11"/>
          </p:nvPr>
        </p:nvSpPr>
        <p:spPr/>
        <p:txBody>
          <a:bodyPr/>
          <a:lstStyle/>
          <a:p>
            <a:r>
              <a:t>Al-Ankabut 29:59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وَكَأَيِّن مِّن دَآبَّةٍ لَّا تَحْمِلُ رِزْقَهَا ٱللَّهُ يَرْزُقُهَا وَإِيَّاكُمْ ۚ وَهُوَ ٱلسَّمِيعُ ٱلْعَلِيمُ</a:t>
            </a:r>
          </a:p>
          <a:p>
            <a:pPr>
              <a:lnSpc>
                <a:spcPct val="100000"/>
              </a:lnSpc>
              <a:defRPr sz="2400">
                <a:solidFill>
                  <a:srgbClr val="3E5E5C"/>
                </a:solidFill>
                <a:latin typeface="Calibri"/>
              </a:defRPr>
            </a:pPr>
            <a:r>
              <a:t>How many an animal there is that does not carry its own provision. Allah provides them and you, and He is the All-hearing, the All-knowing.</a:t>
            </a:r>
          </a:p>
        </p:txBody>
      </p:sp>
      <p:sp>
        <p:nvSpPr>
          <p:cNvPr id="3" name="Text Placeholder 2"/>
          <p:cNvSpPr>
            <a:spLocks noGrp="1"/>
          </p:cNvSpPr>
          <p:nvPr>
            <p:ph type="body" sz="quarter" idx="11"/>
          </p:nvPr>
        </p:nvSpPr>
        <p:spPr/>
        <p:txBody>
          <a:bodyPr/>
          <a:lstStyle/>
          <a:p>
            <a:r>
              <a:t>Al-Ankabut 29:60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سَأَلْتَهُم مَّنْ خَلَقَ ٱلسَّمَـٰوَٰتِ وَٱلْأَرْضَ وَسَخَّرَ ٱلشَّمْسَ وَٱلْقَمَرَ لَيَقُولُنَّ ٱللَّهُ ۖ فَأَنَّىٰ يُؤْفَكُونَ</a:t>
            </a:r>
          </a:p>
          <a:p>
            <a:pPr>
              <a:lnSpc>
                <a:spcPct val="100000"/>
              </a:lnSpc>
              <a:defRPr sz="2400">
                <a:solidFill>
                  <a:srgbClr val="3E5E5C"/>
                </a:solidFill>
                <a:latin typeface="Calibri"/>
              </a:defRPr>
            </a:pPr>
            <a:r>
              <a:t>If you ask them, ‘Who created the heavens and the earth, and who has disposed the sun and the moon?’ They will surely say, ‘Allah.’ Then where do they stray?</a:t>
            </a:r>
          </a:p>
        </p:txBody>
      </p:sp>
      <p:sp>
        <p:nvSpPr>
          <p:cNvPr id="3" name="Text Placeholder 2"/>
          <p:cNvSpPr>
            <a:spLocks noGrp="1"/>
          </p:cNvSpPr>
          <p:nvPr>
            <p:ph type="body" sz="quarter" idx="11"/>
          </p:nvPr>
        </p:nvSpPr>
        <p:spPr/>
        <p:txBody>
          <a:bodyPr/>
          <a:lstStyle/>
          <a:p>
            <a:r>
              <a:t>Al-Ankabut 29:61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يَبْسُطُ ٱلرِّزْقَ لِمَن يَشَآءُ مِنْ عِبَادِهِۦ وَيَقْدِرُ لَهُۥٓ ۚ إِنَّ ٱللَّهَ بِكُلِّ شَىْءٍ عَلِيمٌ</a:t>
            </a:r>
          </a:p>
          <a:p>
            <a:pPr>
              <a:lnSpc>
                <a:spcPct val="100000"/>
              </a:lnSpc>
              <a:defRPr sz="2400">
                <a:solidFill>
                  <a:srgbClr val="3E5E5C"/>
                </a:solidFill>
                <a:latin typeface="Calibri"/>
              </a:defRPr>
            </a:pPr>
            <a:r>
              <a:t>Allah expands the provision for whomever He wishes of His servants, and tightens it for him. Indeed Allah has knowledge of all things.</a:t>
            </a:r>
          </a:p>
        </p:txBody>
      </p:sp>
      <p:sp>
        <p:nvSpPr>
          <p:cNvPr id="3" name="Text Placeholder 2"/>
          <p:cNvSpPr>
            <a:spLocks noGrp="1"/>
          </p:cNvSpPr>
          <p:nvPr>
            <p:ph type="body" sz="quarter" idx="11"/>
          </p:nvPr>
        </p:nvSpPr>
        <p:spPr/>
        <p:txBody>
          <a:bodyPr/>
          <a:lstStyle/>
          <a:p>
            <a:r>
              <a:t>Al-Ankabut 29:62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سَأَلْتَهُم مَّن نَّزَّلَ مِنَ ٱلسَّمَآءِ مَآءً فَأَحْيَا بِهِ ٱلْأَرْضَ مِنۢ بَعْدِ مَوْتِهَا لَيَقُولُنَّ ٱللَّهُ ۚ قُلِ ٱلْحَمْدُ لِلَّهِ ۚ بَلْ أَكْثَرُهُمْ لَا يَعْقِلُونَ</a:t>
            </a:r>
          </a:p>
          <a:p>
            <a:pPr>
              <a:lnSpc>
                <a:spcPct val="100000"/>
              </a:lnSpc>
              <a:defRPr sz="2400">
                <a:solidFill>
                  <a:srgbClr val="3E5E5C"/>
                </a:solidFill>
                <a:latin typeface="Calibri"/>
              </a:defRPr>
            </a:pPr>
            <a:r>
              <a:t>And if you ask them, ‘Who sends down water from the sky, with which He revives the earth after its death?’ They will surely say, ‘Allah.’ Say, ‘All praise belongs to Allah!’ But most of them do not exercise their reason.</a:t>
            </a:r>
          </a:p>
        </p:txBody>
      </p:sp>
      <p:sp>
        <p:nvSpPr>
          <p:cNvPr id="3" name="Text Placeholder 2"/>
          <p:cNvSpPr>
            <a:spLocks noGrp="1"/>
          </p:cNvSpPr>
          <p:nvPr>
            <p:ph type="body" sz="quarter" idx="11"/>
          </p:nvPr>
        </p:nvSpPr>
        <p:spPr/>
        <p:txBody>
          <a:bodyPr/>
          <a:lstStyle/>
          <a:p>
            <a:r>
              <a:t>Al-Ankabut 29:63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هَـٰذِهِ ٱلْحَيَوٰةُ ٱلدُّنْيَآ إِلَّا لَهْوٌ وَلَعِبٌ ۚ وَإِنَّ ٱلدَّارَ ٱلْـَٔاخِرَةَ لَهِىَ ٱلْحَيَوَانُ ۚ لَوْ كَانُوا۟ يَعْلَمُونَ</a:t>
            </a:r>
          </a:p>
          <a:p>
            <a:pPr>
              <a:lnSpc>
                <a:spcPct val="100000"/>
              </a:lnSpc>
              <a:defRPr sz="2400">
                <a:solidFill>
                  <a:srgbClr val="3E5E5C"/>
                </a:solidFill>
                <a:latin typeface="Calibri"/>
              </a:defRPr>
            </a:pPr>
            <a:r>
              <a:t>The life of this world is nothing but diversion and play, but the abode of the Hereafter is indeed Life (itself], had they known!</a:t>
            </a:r>
          </a:p>
        </p:txBody>
      </p:sp>
      <p:sp>
        <p:nvSpPr>
          <p:cNvPr id="3" name="Text Placeholder 2"/>
          <p:cNvSpPr>
            <a:spLocks noGrp="1"/>
          </p:cNvSpPr>
          <p:nvPr>
            <p:ph type="body" sz="quarter" idx="11"/>
          </p:nvPr>
        </p:nvSpPr>
        <p:spPr/>
        <p:txBody>
          <a:bodyPr/>
          <a:lstStyle/>
          <a:p>
            <a:r>
              <a:t>Al-Ankabut 29:64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رَكِبُوا۟ فِى ٱلْفُلْكِ دَعَوُا۟ ٱللَّهَ مُخْلِصِينَ لَهُ ٱلدِّينَ فَلَمَّا نَجَّىٰهُمْ إِلَى ٱلْبَرِّ إِذَا هُمْ يُشْرِكُونَ</a:t>
            </a:r>
          </a:p>
          <a:p>
            <a:pPr>
              <a:lnSpc>
                <a:spcPct val="100000"/>
              </a:lnSpc>
              <a:defRPr sz="2400">
                <a:solidFill>
                  <a:srgbClr val="3E5E5C"/>
                </a:solidFill>
                <a:latin typeface="Calibri"/>
              </a:defRPr>
            </a:pPr>
            <a:r>
              <a:t>When they board the ship, they invoke Allah putting exclusive faith in Him, but when He delivers them to land, behold, they ascribe partners [to Him],</a:t>
            </a:r>
          </a:p>
        </p:txBody>
      </p:sp>
      <p:sp>
        <p:nvSpPr>
          <p:cNvPr id="3" name="Text Placeholder 2"/>
          <p:cNvSpPr>
            <a:spLocks noGrp="1"/>
          </p:cNvSpPr>
          <p:nvPr>
            <p:ph type="body" sz="quarter" idx="11"/>
          </p:nvPr>
        </p:nvSpPr>
        <p:spPr/>
        <p:txBody>
          <a:bodyPr/>
          <a:lstStyle/>
          <a:p>
            <a:r>
              <a:t>Al-Ankabut 29:65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لِيَكْفُرُوا۟ بِمَآ ءَاتَيْنَـٰهُمْ وَلِيَتَمَتَّعُوا۟ ۖ فَسَوْفَ يَعْلَمُونَ</a:t>
            </a:r>
          </a:p>
          <a:p>
            <a:pPr>
              <a:lnSpc>
                <a:spcPct val="100000"/>
              </a:lnSpc>
              <a:defRPr sz="2400">
                <a:solidFill>
                  <a:srgbClr val="3E5E5C"/>
                </a:solidFill>
                <a:latin typeface="Calibri"/>
              </a:defRPr>
            </a:pPr>
            <a:r>
              <a:t>being ungrateful for what We have given them! Let them enjoy. Soon they will know!</a:t>
            </a:r>
          </a:p>
        </p:txBody>
      </p:sp>
      <p:sp>
        <p:nvSpPr>
          <p:cNvPr id="3" name="Text Placeholder 2"/>
          <p:cNvSpPr>
            <a:spLocks noGrp="1"/>
          </p:cNvSpPr>
          <p:nvPr>
            <p:ph type="body" sz="quarter" idx="11"/>
          </p:nvPr>
        </p:nvSpPr>
        <p:spPr/>
        <p:txBody>
          <a:bodyPr/>
          <a:lstStyle/>
          <a:p>
            <a:r>
              <a:t>Al-Ankabut 29:66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أَوَلَمْ يَرَوْا۟ أَنَّا جَعَلْنَا حَرَمًا ءَامِنًا وَيُتَخَطَّفُ ٱلنَّاسُ مِنْ حَوْلِهِمْ ۚ أَفَبِٱلْبَـٰطِلِ يُؤْمِنُونَ وَبِنِعْمَةِ ٱللَّهِ يَكْفُرُونَ</a:t>
            </a:r>
          </a:p>
          <a:p>
            <a:pPr>
              <a:lnSpc>
                <a:spcPct val="100000"/>
              </a:lnSpc>
              <a:defRPr sz="2400">
                <a:solidFill>
                  <a:srgbClr val="3E5E5C"/>
                </a:solidFill>
                <a:latin typeface="Calibri"/>
              </a:defRPr>
            </a:pPr>
            <a:r>
              <a:t>Have they not seen that We have appointed a safe sanctuary, while the people are despoiled all around them? Would they then believe in falsehood and be ungrateful toward the blessing of Allah?</a:t>
            </a:r>
          </a:p>
        </p:txBody>
      </p:sp>
      <p:sp>
        <p:nvSpPr>
          <p:cNvPr id="3" name="Text Placeholder 2"/>
          <p:cNvSpPr>
            <a:spLocks noGrp="1"/>
          </p:cNvSpPr>
          <p:nvPr>
            <p:ph type="body" sz="quarter" idx="11"/>
          </p:nvPr>
        </p:nvSpPr>
        <p:spPr/>
        <p:txBody>
          <a:bodyPr/>
          <a:lstStyle/>
          <a:p>
            <a:r>
              <a:t>Al-Ankabut 29:67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كَانَ يَرْجُوا۟ لِقَآءَ ٱللَّهِ فَإِنَّ أَجَلَ ٱللَّهِ لَـَٔاتٍ ۚ وَهُوَ ٱلسَّمِيعُ ٱلْعَلِيمُ</a:t>
            </a:r>
          </a:p>
          <a:p>
            <a:pPr>
              <a:lnSpc>
                <a:spcPct val="100000"/>
              </a:lnSpc>
              <a:defRPr sz="2400">
                <a:solidFill>
                  <a:srgbClr val="3E5E5C"/>
                </a:solidFill>
                <a:latin typeface="Calibri"/>
              </a:defRPr>
            </a:pPr>
            <a:r>
              <a:t>Whoever expects to encounter Allah [should know that] Allah’s [appointed] time will indeed come, and He is the All-hearing, the All-knowing.</a:t>
            </a:r>
          </a:p>
        </p:txBody>
      </p:sp>
      <p:sp>
        <p:nvSpPr>
          <p:cNvPr id="3" name="Text Placeholder 2"/>
          <p:cNvSpPr>
            <a:spLocks noGrp="1"/>
          </p:cNvSpPr>
          <p:nvPr>
            <p:ph type="body" sz="quarter" idx="11"/>
          </p:nvPr>
        </p:nvSpPr>
        <p:spPr/>
        <p:txBody>
          <a:bodyPr/>
          <a:lstStyle/>
          <a:p>
            <a:r>
              <a:t>Al-Ankabut 29:5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أَظْلَمُ مِمَّنِ ٱفْتَرَىٰ عَلَى ٱللَّهِ كَذِبًا أَوْ كَذَّبَ بِٱلْحَقِّ لَمَّا جَآءَهُۥٓ ۚ أَلَيْسَ فِى جَهَنَّمَ مَثْوًى لِّلْكَـٰفِرِينَ</a:t>
            </a:r>
          </a:p>
          <a:p>
            <a:pPr>
              <a:lnSpc>
                <a:spcPct val="100000"/>
              </a:lnSpc>
              <a:defRPr sz="2400">
                <a:solidFill>
                  <a:srgbClr val="3E5E5C"/>
                </a:solidFill>
                <a:latin typeface="Calibri"/>
              </a:defRPr>
            </a:pPr>
            <a:r>
              <a:t>Who is a greater wrongdoer than him who fabricates a lie against Allah, or denies the truth when it comes to him? Is not the [final] abode of the faithless in hell?</a:t>
            </a:r>
          </a:p>
        </p:txBody>
      </p:sp>
      <p:sp>
        <p:nvSpPr>
          <p:cNvPr id="3" name="Text Placeholder 2"/>
          <p:cNvSpPr>
            <a:spLocks noGrp="1"/>
          </p:cNvSpPr>
          <p:nvPr>
            <p:ph type="body" sz="quarter" idx="11"/>
          </p:nvPr>
        </p:nvSpPr>
        <p:spPr/>
        <p:txBody>
          <a:bodyPr/>
          <a:lstStyle/>
          <a:p>
            <a:r>
              <a:t>Al-Ankabut 29:68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جَـٰهَدُوا۟ فِينَا لَنَهْدِيَنَّهُمْ سُبُلَنَا ۚ وَإِنَّ ٱللَّهَ لَمَعَ ٱلْمُحْسِنِينَ</a:t>
            </a:r>
          </a:p>
          <a:p>
            <a:pPr>
              <a:lnSpc>
                <a:spcPct val="100000"/>
              </a:lnSpc>
              <a:defRPr sz="2400">
                <a:solidFill>
                  <a:srgbClr val="3E5E5C"/>
                </a:solidFill>
                <a:latin typeface="Calibri"/>
              </a:defRPr>
            </a:pPr>
            <a:r>
              <a:t>As for those who strive in Us, We shall surely guide them in Our ways, and Allah is indeed with the virtuous.</a:t>
            </a:r>
          </a:p>
        </p:txBody>
      </p:sp>
      <p:sp>
        <p:nvSpPr>
          <p:cNvPr id="3" name="Text Placeholder 2"/>
          <p:cNvSpPr>
            <a:spLocks noGrp="1"/>
          </p:cNvSpPr>
          <p:nvPr>
            <p:ph type="body" sz="quarter" idx="11"/>
          </p:nvPr>
        </p:nvSpPr>
        <p:spPr/>
        <p:txBody>
          <a:bodyPr/>
          <a:lstStyle/>
          <a:p>
            <a:r>
              <a:t>Al-Ankabut 29:69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جَـٰهَدَ فَإِنَّمَا يُجَـٰهِدُ لِنَفْسِهِۦٓ ۚ إِنَّ ٱللَّهَ لَغَنِىٌّ عَنِ ٱلْعَـٰلَمِينَ</a:t>
            </a:r>
          </a:p>
          <a:p>
            <a:pPr>
              <a:lnSpc>
                <a:spcPct val="100000"/>
              </a:lnSpc>
              <a:defRPr sz="2400">
                <a:solidFill>
                  <a:srgbClr val="3E5E5C"/>
                </a:solidFill>
                <a:latin typeface="Calibri"/>
              </a:defRPr>
            </a:pPr>
            <a:r>
              <a:t>Whoever strives, strives only for his own sake. Indeed Allah has no need of the creatures.</a:t>
            </a:r>
          </a:p>
        </p:txBody>
      </p:sp>
      <p:sp>
        <p:nvSpPr>
          <p:cNvPr id="3" name="Text Placeholder 2"/>
          <p:cNvSpPr>
            <a:spLocks noGrp="1"/>
          </p:cNvSpPr>
          <p:nvPr>
            <p:ph type="body" sz="quarter" idx="11"/>
          </p:nvPr>
        </p:nvSpPr>
        <p:spPr/>
        <p:txBody>
          <a:bodyPr/>
          <a:lstStyle/>
          <a:p>
            <a:r>
              <a:t>Al-Ankabut 29:6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ءَامَنُوا۟ وَعَمِلُوا۟ ٱلصَّـٰلِحَـٰتِ لَنُكَفِّرَنَّ عَنْهُمْ سَيِّـَٔاتِهِمْ وَلَنَجْزِيَنَّهُمْ أَحْسَنَ ٱلَّذِى كَانُوا۟ يَعْمَلُونَ</a:t>
            </a:r>
          </a:p>
          <a:p>
            <a:pPr>
              <a:lnSpc>
                <a:spcPct val="100000"/>
              </a:lnSpc>
              <a:defRPr sz="2400">
                <a:solidFill>
                  <a:srgbClr val="3E5E5C"/>
                </a:solidFill>
                <a:latin typeface="Calibri"/>
              </a:defRPr>
            </a:pPr>
            <a:r>
              <a:t>As for those who have faith and do righteous deeds, We will absolve them of their misdeeds and We will surely reward them by the best of what they used to do.</a:t>
            </a:r>
          </a:p>
        </p:txBody>
      </p:sp>
      <p:sp>
        <p:nvSpPr>
          <p:cNvPr id="3" name="Text Placeholder 2"/>
          <p:cNvSpPr>
            <a:spLocks noGrp="1"/>
          </p:cNvSpPr>
          <p:nvPr>
            <p:ph type="body" sz="quarter" idx="11"/>
          </p:nvPr>
        </p:nvSpPr>
        <p:spPr/>
        <p:txBody>
          <a:bodyPr/>
          <a:lstStyle/>
          <a:p>
            <a:r>
              <a:t>Al-Ankabut 29:7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3481</Words>
  <Application>Microsoft Macintosh PowerPoint</Application>
  <PresentationFormat>On-screen Show (4:3)</PresentationFormat>
  <Paragraphs>214</Paragraphs>
  <Slides>71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71</vt:i4>
      </vt:variant>
    </vt:vector>
  </HeadingPairs>
  <TitlesOfParts>
    <vt:vector size="75"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2025-03-05T16:27:23Z</dcterms:modified>
  <cp:category/>
</cp:coreProperties>
</file>