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Ash-Shu'ara (26)</a:t>
            </a:r>
          </a:p>
        </p:txBody>
      </p:sp>
      <p:sp>
        <p:nvSpPr>
          <p:cNvPr id="3" name="Text Placeholder 2"/>
          <p:cNvSpPr>
            <a:spLocks noGrp="1"/>
          </p:cNvSpPr>
          <p:nvPr>
            <p:ph type="body" sz="quarter" idx="11"/>
          </p:nvPr>
        </p:nvSpPr>
        <p:spPr/>
        <p:txBody>
          <a:bodyPr/>
          <a:lstStyle/>
          <a:p>
            <a:r>
              <a:t>ٱلشُّعَرَاء</a:t>
            </a:r>
          </a:p>
        </p:txBody>
      </p:sp>
      <p:sp>
        <p:nvSpPr>
          <p:cNvPr id="4" name="Text Placeholder 3"/>
          <p:cNvSpPr>
            <a:spLocks noGrp="1"/>
          </p:cNvSpPr>
          <p:nvPr>
            <p:ph type="body" sz="quarter" idx="12"/>
          </p:nvPr>
        </p:nvSpPr>
        <p:spPr/>
        <p:txBody>
          <a:bodyPr/>
          <a:lstStyle/>
          <a:p>
            <a:r>
              <a:t>(The Poets)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لَـَٔايَةً ۖ وَمَا كَانَ أَكْثَرُهُم مُّؤْمِنِينَ</a:t>
            </a:r>
          </a:p>
          <a:p>
            <a:pPr>
              <a:lnSpc>
                <a:spcPct val="100000"/>
              </a:lnSpc>
              <a:defRPr sz="2400">
                <a:solidFill>
                  <a:srgbClr val="3E5E5C"/>
                </a:solidFill>
                <a:latin typeface="Calibri"/>
              </a:defRPr>
            </a:pPr>
            <a:r>
              <a:t>There is indeed a sign in that; but most of them do not have faith.</a:t>
            </a:r>
          </a:p>
        </p:txBody>
      </p:sp>
      <p:sp>
        <p:nvSpPr>
          <p:cNvPr id="3" name="Text Placeholder 2"/>
          <p:cNvSpPr>
            <a:spLocks noGrp="1"/>
          </p:cNvSpPr>
          <p:nvPr>
            <p:ph type="body" sz="quarter" idx="11"/>
          </p:nvPr>
        </p:nvSpPr>
        <p:spPr/>
        <p:txBody>
          <a:bodyPr/>
          <a:lstStyle/>
          <a:p>
            <a:r>
              <a:t>Ash-Shu'ara 26:8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نُسَوِّيكُم بِرَبِّ ٱلْعَـٰلَمِينَ</a:t>
            </a:r>
          </a:p>
          <a:p>
            <a:pPr>
              <a:lnSpc>
                <a:spcPct val="100000"/>
              </a:lnSpc>
              <a:defRPr sz="2400">
                <a:solidFill>
                  <a:srgbClr val="3E5E5C"/>
                </a:solidFill>
                <a:latin typeface="Calibri"/>
              </a:defRPr>
            </a:pPr>
            <a:r>
              <a:t>when we equated you with the Lord of all the worlds!</a:t>
            </a:r>
          </a:p>
        </p:txBody>
      </p:sp>
      <p:sp>
        <p:nvSpPr>
          <p:cNvPr id="3" name="Text Placeholder 2"/>
          <p:cNvSpPr>
            <a:spLocks noGrp="1"/>
          </p:cNvSpPr>
          <p:nvPr>
            <p:ph type="body" sz="quarter" idx="11"/>
          </p:nvPr>
        </p:nvSpPr>
        <p:spPr/>
        <p:txBody>
          <a:bodyPr/>
          <a:lstStyle/>
          <a:p>
            <a:r>
              <a:t>Ash-Shu'ara 26:98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أَضَلَّنَآ إِلَّا ٱلْمُجْرِمُونَ</a:t>
            </a:r>
          </a:p>
          <a:p>
            <a:pPr>
              <a:lnSpc>
                <a:spcPct val="100000"/>
              </a:lnSpc>
              <a:defRPr sz="2400">
                <a:solidFill>
                  <a:srgbClr val="3E5E5C"/>
                </a:solidFill>
                <a:latin typeface="Calibri"/>
              </a:defRPr>
            </a:pPr>
            <a:r>
              <a:t>No one led us astray except the guilty.</a:t>
            </a:r>
          </a:p>
        </p:txBody>
      </p:sp>
      <p:sp>
        <p:nvSpPr>
          <p:cNvPr id="3" name="Text Placeholder 2"/>
          <p:cNvSpPr>
            <a:spLocks noGrp="1"/>
          </p:cNvSpPr>
          <p:nvPr>
            <p:ph type="body" sz="quarter" idx="11"/>
          </p:nvPr>
        </p:nvSpPr>
        <p:spPr/>
        <p:txBody>
          <a:bodyPr/>
          <a:lstStyle/>
          <a:p>
            <a:r>
              <a:t>Ash-Shu'ara 26:99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لَنَا مِن شَـٰفِعِينَ</a:t>
            </a:r>
          </a:p>
          <a:p>
            <a:pPr>
              <a:lnSpc>
                <a:spcPct val="100000"/>
              </a:lnSpc>
              <a:defRPr sz="2400">
                <a:solidFill>
                  <a:srgbClr val="3E5E5C"/>
                </a:solidFill>
                <a:latin typeface="Calibri"/>
              </a:defRPr>
            </a:pPr>
            <a:r>
              <a:t>Now we have no intercessors,</a:t>
            </a:r>
          </a:p>
        </p:txBody>
      </p:sp>
      <p:sp>
        <p:nvSpPr>
          <p:cNvPr id="3" name="Text Placeholder 2"/>
          <p:cNvSpPr>
            <a:spLocks noGrp="1"/>
          </p:cNvSpPr>
          <p:nvPr>
            <p:ph type="body" sz="quarter" idx="11"/>
          </p:nvPr>
        </p:nvSpPr>
        <p:spPr/>
        <p:txBody>
          <a:bodyPr/>
          <a:lstStyle/>
          <a:p>
            <a:r>
              <a:t>Ash-Shu'ara 26:100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صَدِيقٍ حَمِيمٍ</a:t>
            </a:r>
          </a:p>
          <a:p>
            <a:pPr>
              <a:lnSpc>
                <a:spcPct val="100000"/>
              </a:lnSpc>
              <a:defRPr sz="2400">
                <a:solidFill>
                  <a:srgbClr val="3E5E5C"/>
                </a:solidFill>
                <a:latin typeface="Calibri"/>
              </a:defRPr>
            </a:pPr>
            <a:r>
              <a:t>nor do we have any sympathetic friend.</a:t>
            </a:r>
          </a:p>
        </p:txBody>
      </p:sp>
      <p:sp>
        <p:nvSpPr>
          <p:cNvPr id="3" name="Text Placeholder 2"/>
          <p:cNvSpPr>
            <a:spLocks noGrp="1"/>
          </p:cNvSpPr>
          <p:nvPr>
            <p:ph type="body" sz="quarter" idx="11"/>
          </p:nvPr>
        </p:nvSpPr>
        <p:spPr/>
        <p:txBody>
          <a:bodyPr/>
          <a:lstStyle/>
          <a:p>
            <a:r>
              <a:t>Ash-Shu'ara 26:101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فَلَوْ أَنَّ لَنَا كَرَّةً فَنَكُونَ مِنَ ٱلْمُؤْمِنِينَ</a:t>
            </a:r>
          </a:p>
          <a:p>
            <a:pPr>
              <a:lnSpc>
                <a:spcPct val="100000"/>
              </a:lnSpc>
              <a:defRPr sz="2400">
                <a:solidFill>
                  <a:srgbClr val="3E5E5C"/>
                </a:solidFill>
                <a:latin typeface="Calibri"/>
              </a:defRPr>
            </a:pPr>
            <a:r>
              <a:t>Had there been another turn for us, we would be among the faithful.’</a:t>
            </a:r>
          </a:p>
        </p:txBody>
      </p:sp>
      <p:sp>
        <p:nvSpPr>
          <p:cNvPr id="3" name="Text Placeholder 2"/>
          <p:cNvSpPr>
            <a:spLocks noGrp="1"/>
          </p:cNvSpPr>
          <p:nvPr>
            <p:ph type="body" sz="quarter" idx="11"/>
          </p:nvPr>
        </p:nvSpPr>
        <p:spPr/>
        <p:txBody>
          <a:bodyPr/>
          <a:lstStyle/>
          <a:p>
            <a:r>
              <a:t>Ash-Shu'ara 26:102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لَـَٔايَةً ۖ وَمَا كَانَ أَكْثَرُهُم مُّؤْمِنِينَ</a:t>
            </a:r>
          </a:p>
          <a:p>
            <a:pPr>
              <a:lnSpc>
                <a:spcPct val="100000"/>
              </a:lnSpc>
              <a:defRPr sz="2400">
                <a:solidFill>
                  <a:srgbClr val="3E5E5C"/>
                </a:solidFill>
                <a:latin typeface="Calibri"/>
              </a:defRPr>
            </a:pPr>
            <a:r>
              <a:t>There is indeed a sign in that; but most of them do not have faith.</a:t>
            </a:r>
          </a:p>
        </p:txBody>
      </p:sp>
      <p:sp>
        <p:nvSpPr>
          <p:cNvPr id="3" name="Text Placeholder 2"/>
          <p:cNvSpPr>
            <a:spLocks noGrp="1"/>
          </p:cNvSpPr>
          <p:nvPr>
            <p:ph type="body" sz="quarter" idx="11"/>
          </p:nvPr>
        </p:nvSpPr>
        <p:spPr/>
        <p:txBody>
          <a:bodyPr/>
          <a:lstStyle/>
          <a:p>
            <a:r>
              <a:t>Ash-Shu'ara 26:103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كَذَّبَتْ قَوْمُ نُوحٍ ٱلْمُرْسَلِينَ</a:t>
            </a:r>
          </a:p>
          <a:p>
            <a:pPr>
              <a:lnSpc>
                <a:spcPct val="100000"/>
              </a:lnSpc>
              <a:defRPr sz="2400">
                <a:solidFill>
                  <a:srgbClr val="3E5E5C"/>
                </a:solidFill>
                <a:latin typeface="Calibri"/>
              </a:defRPr>
            </a:pPr>
            <a:r>
              <a:t>The people of Noah impugned the apostles</a:t>
            </a:r>
          </a:p>
        </p:txBody>
      </p:sp>
      <p:sp>
        <p:nvSpPr>
          <p:cNvPr id="3" name="Text Placeholder 2"/>
          <p:cNvSpPr>
            <a:spLocks noGrp="1"/>
          </p:cNvSpPr>
          <p:nvPr>
            <p:ph type="body" sz="quarter" idx="11"/>
          </p:nvPr>
        </p:nvSpPr>
        <p:spPr/>
        <p:txBody>
          <a:bodyPr/>
          <a:lstStyle/>
          <a:p>
            <a:r>
              <a:t>Ash-Shu'ara 26:105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لَهُمْ أَخُوهُمْ نُوحٌ أَلَا تَتَّقُونَ</a:t>
            </a:r>
          </a:p>
          <a:p>
            <a:pPr>
              <a:lnSpc>
                <a:spcPct val="100000"/>
              </a:lnSpc>
              <a:defRPr sz="2400">
                <a:solidFill>
                  <a:srgbClr val="3E5E5C"/>
                </a:solidFill>
                <a:latin typeface="Calibri"/>
              </a:defRPr>
            </a:pPr>
            <a:r>
              <a:t>when Noah, their brother, said to them, ‘Will you not be wary [of Allah]?</a:t>
            </a:r>
          </a:p>
        </p:txBody>
      </p:sp>
      <p:sp>
        <p:nvSpPr>
          <p:cNvPr id="3" name="Text Placeholder 2"/>
          <p:cNvSpPr>
            <a:spLocks noGrp="1"/>
          </p:cNvSpPr>
          <p:nvPr>
            <p:ph type="body" sz="quarter" idx="11"/>
          </p:nvPr>
        </p:nvSpPr>
        <p:spPr/>
        <p:txBody>
          <a:bodyPr/>
          <a:lstStyle/>
          <a:p>
            <a:r>
              <a:t>Ash-Shu'ara 26:106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لَكُمْ رَسُولٌ أَمِينٌ</a:t>
            </a:r>
          </a:p>
          <a:p>
            <a:pPr>
              <a:lnSpc>
                <a:spcPct val="100000"/>
              </a:lnSpc>
              <a:defRPr sz="2400">
                <a:solidFill>
                  <a:srgbClr val="3E5E5C"/>
                </a:solidFill>
                <a:latin typeface="Calibri"/>
              </a:defRPr>
            </a:pPr>
            <a:r>
              <a:t>Indeed I am a trusted apostle [sent] to you.</a:t>
            </a:r>
          </a:p>
        </p:txBody>
      </p:sp>
      <p:sp>
        <p:nvSpPr>
          <p:cNvPr id="3" name="Text Placeholder 2"/>
          <p:cNvSpPr>
            <a:spLocks noGrp="1"/>
          </p:cNvSpPr>
          <p:nvPr>
            <p:ph type="body" sz="quarter" idx="11"/>
          </p:nvPr>
        </p:nvSpPr>
        <p:spPr/>
        <p:txBody>
          <a:bodyPr/>
          <a:lstStyle/>
          <a:p>
            <a:r>
              <a:t>Ash-Shu'ara 26:107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أَسْـَٔلُكُمْ عَلَيْهِ مِنْ أَجْرٍ ۖ إِنْ أَجْرِىَ إِلَّا عَلَىٰ رَبِّ ٱلْعَـٰلَمِينَ</a:t>
            </a:r>
          </a:p>
          <a:p>
            <a:pPr>
              <a:lnSpc>
                <a:spcPct val="100000"/>
              </a:lnSpc>
              <a:defRPr sz="2400">
                <a:solidFill>
                  <a:srgbClr val="3E5E5C"/>
                </a:solidFill>
                <a:latin typeface="Calibri"/>
              </a:defRPr>
            </a:pPr>
            <a:r>
              <a:t>I do not ask you any reward for it; my reward lies only with the Lord of all the worlds.</a:t>
            </a:r>
          </a:p>
        </p:txBody>
      </p:sp>
      <p:sp>
        <p:nvSpPr>
          <p:cNvPr id="3" name="Text Placeholder 2"/>
          <p:cNvSpPr>
            <a:spLocks noGrp="1"/>
          </p:cNvSpPr>
          <p:nvPr>
            <p:ph type="body" sz="quarter" idx="11"/>
          </p:nvPr>
        </p:nvSpPr>
        <p:spPr/>
        <p:txBody>
          <a:bodyPr/>
          <a:lstStyle/>
          <a:p>
            <a:r>
              <a:t>Ash-Shu'ara 26:109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أَنُؤْمِنُ لَكَ وَٱتَّبَعَكَ ٱلْأَرْذَلُونَ</a:t>
            </a:r>
          </a:p>
          <a:p>
            <a:pPr>
              <a:lnSpc>
                <a:spcPct val="100000"/>
              </a:lnSpc>
              <a:defRPr sz="2400">
                <a:solidFill>
                  <a:srgbClr val="3E5E5C"/>
                </a:solidFill>
                <a:latin typeface="Calibri"/>
              </a:defRPr>
            </a:pPr>
            <a:r>
              <a:t>They said, ‘Shall we believe in you, when it is the riffraff who follow you?’</a:t>
            </a:r>
          </a:p>
        </p:txBody>
      </p:sp>
      <p:sp>
        <p:nvSpPr>
          <p:cNvPr id="3" name="Text Placeholder 2"/>
          <p:cNvSpPr>
            <a:spLocks noGrp="1"/>
          </p:cNvSpPr>
          <p:nvPr>
            <p:ph type="body" sz="quarter" idx="11"/>
          </p:nvPr>
        </p:nvSpPr>
        <p:spPr/>
        <p:txBody>
          <a:bodyPr/>
          <a:lstStyle/>
          <a:p>
            <a:r>
              <a:t>Ash-Shu'ara 26:111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وَمَا عِلْمِى بِمَا كَانُوا۟ يَعْمَلُونَ</a:t>
            </a:r>
          </a:p>
          <a:p>
            <a:pPr>
              <a:lnSpc>
                <a:spcPct val="100000"/>
              </a:lnSpc>
              <a:defRPr sz="2400">
                <a:solidFill>
                  <a:srgbClr val="3E5E5C"/>
                </a:solidFill>
                <a:latin typeface="Calibri"/>
              </a:defRPr>
            </a:pPr>
            <a:r>
              <a:t>He said, ‘What do I know as to what they used to do?</a:t>
            </a:r>
          </a:p>
        </p:txBody>
      </p:sp>
      <p:sp>
        <p:nvSpPr>
          <p:cNvPr id="3" name="Text Placeholder 2"/>
          <p:cNvSpPr>
            <a:spLocks noGrp="1"/>
          </p:cNvSpPr>
          <p:nvPr>
            <p:ph type="body" sz="quarter" idx="11"/>
          </p:nvPr>
        </p:nvSpPr>
        <p:spPr/>
        <p:txBody>
          <a:bodyPr/>
          <a:lstStyle/>
          <a:p>
            <a:r>
              <a:t>Ash-Shu'ara 26:112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حِسَابُهُمْ إِلَّا عَلَىٰ رَبِّى ۖ لَوْ تَشْعُرُونَ</a:t>
            </a:r>
          </a:p>
          <a:p>
            <a:pPr>
              <a:lnSpc>
                <a:spcPct val="100000"/>
              </a:lnSpc>
              <a:defRPr sz="2400">
                <a:solidFill>
                  <a:srgbClr val="3E5E5C"/>
                </a:solidFill>
                <a:latin typeface="Calibri"/>
              </a:defRPr>
            </a:pPr>
            <a:r>
              <a:t>Their reckoning is only with my Lord, should you be aware.</a:t>
            </a:r>
          </a:p>
        </p:txBody>
      </p:sp>
      <p:sp>
        <p:nvSpPr>
          <p:cNvPr id="3" name="Text Placeholder 2"/>
          <p:cNvSpPr>
            <a:spLocks noGrp="1"/>
          </p:cNvSpPr>
          <p:nvPr>
            <p:ph type="body" sz="quarter" idx="11"/>
          </p:nvPr>
        </p:nvSpPr>
        <p:spPr/>
        <p:txBody>
          <a:bodyPr/>
          <a:lstStyle/>
          <a:p>
            <a:r>
              <a:t>Ash-Shu'ara 26:113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أَنَا۠ بِطَارِدِ ٱلْمُؤْمِنِينَ</a:t>
            </a:r>
          </a:p>
          <a:p>
            <a:pPr>
              <a:lnSpc>
                <a:spcPct val="100000"/>
              </a:lnSpc>
              <a:defRPr sz="2400">
                <a:solidFill>
                  <a:srgbClr val="3E5E5C"/>
                </a:solidFill>
                <a:latin typeface="Calibri"/>
              </a:defRPr>
            </a:pPr>
            <a:r>
              <a:t>I will not drive away the faithful.</a:t>
            </a:r>
          </a:p>
        </p:txBody>
      </p:sp>
      <p:sp>
        <p:nvSpPr>
          <p:cNvPr id="3" name="Text Placeholder 2"/>
          <p:cNvSpPr>
            <a:spLocks noGrp="1"/>
          </p:cNvSpPr>
          <p:nvPr>
            <p:ph type="body" sz="quarter" idx="11"/>
          </p:nvPr>
        </p:nvSpPr>
        <p:spPr/>
        <p:txBody>
          <a:bodyPr/>
          <a:lstStyle/>
          <a:p>
            <a:r>
              <a:t>Ash-Shu'ara 26:114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أَنَا۠ إِلَّا نَذِيرٌ مُّبِينٌ</a:t>
            </a:r>
          </a:p>
          <a:p>
            <a:pPr>
              <a:lnSpc>
                <a:spcPct val="100000"/>
              </a:lnSpc>
              <a:defRPr sz="2400">
                <a:solidFill>
                  <a:srgbClr val="3E5E5C"/>
                </a:solidFill>
                <a:latin typeface="Calibri"/>
              </a:defRPr>
            </a:pPr>
            <a:r>
              <a:t>I am just a manifest warner.’</a:t>
            </a:r>
          </a:p>
        </p:txBody>
      </p:sp>
      <p:sp>
        <p:nvSpPr>
          <p:cNvPr id="3" name="Text Placeholder 2"/>
          <p:cNvSpPr>
            <a:spLocks noGrp="1"/>
          </p:cNvSpPr>
          <p:nvPr>
            <p:ph type="body" sz="quarter" idx="11"/>
          </p:nvPr>
        </p:nvSpPr>
        <p:spPr/>
        <p:txBody>
          <a:bodyPr/>
          <a:lstStyle/>
          <a:p>
            <a:r>
              <a:t>Ash-Shu'ara 26:115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لَئِن لَّمْ تَنتَهِ يَـٰنُوحُ لَتَكُونَنَّ مِنَ ٱلْمَرْجُومِينَ</a:t>
            </a:r>
          </a:p>
          <a:p>
            <a:pPr>
              <a:lnSpc>
                <a:spcPct val="100000"/>
              </a:lnSpc>
              <a:defRPr sz="2400">
                <a:solidFill>
                  <a:srgbClr val="3E5E5C"/>
                </a:solidFill>
                <a:latin typeface="Calibri"/>
              </a:defRPr>
            </a:pPr>
            <a:r>
              <a:t>They said, ‘Noah, if you do not desist, you will certainly be stoned [to death].’</a:t>
            </a:r>
          </a:p>
        </p:txBody>
      </p:sp>
      <p:sp>
        <p:nvSpPr>
          <p:cNvPr id="3" name="Text Placeholder 2"/>
          <p:cNvSpPr>
            <a:spLocks noGrp="1"/>
          </p:cNvSpPr>
          <p:nvPr>
            <p:ph type="body" sz="quarter" idx="11"/>
          </p:nvPr>
        </p:nvSpPr>
        <p:spPr/>
        <p:txBody>
          <a:bodyPr/>
          <a:lstStyle/>
          <a:p>
            <a:r>
              <a:t>Ash-Shu'ara 26:116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إِنَّ قَوْمِى كَذَّبُونِ</a:t>
            </a:r>
          </a:p>
          <a:p>
            <a:pPr>
              <a:lnSpc>
                <a:spcPct val="100000"/>
              </a:lnSpc>
              <a:defRPr sz="2400">
                <a:solidFill>
                  <a:srgbClr val="3E5E5C"/>
                </a:solidFill>
                <a:latin typeface="Calibri"/>
              </a:defRPr>
            </a:pPr>
            <a:r>
              <a:t>He said, ‘My Lord! Indeed my people have impugned me.</a:t>
            </a:r>
          </a:p>
        </p:txBody>
      </p:sp>
      <p:sp>
        <p:nvSpPr>
          <p:cNvPr id="3" name="Text Placeholder 2"/>
          <p:cNvSpPr>
            <a:spLocks noGrp="1"/>
          </p:cNvSpPr>
          <p:nvPr>
            <p:ph type="body" sz="quarter" idx="11"/>
          </p:nvPr>
        </p:nvSpPr>
        <p:spPr/>
        <p:txBody>
          <a:bodyPr/>
          <a:lstStyle/>
          <a:p>
            <a:r>
              <a:t>Ash-Shu'ara 26:117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نَادَىٰ رَبُّكَ مُوسَىٰٓ أَنِ ٱئْتِ ٱلْقَوْمَ ٱلظَّـٰلِمِينَ</a:t>
            </a:r>
          </a:p>
          <a:p>
            <a:pPr>
              <a:lnSpc>
                <a:spcPct val="100000"/>
              </a:lnSpc>
              <a:defRPr sz="2400">
                <a:solidFill>
                  <a:srgbClr val="3E5E5C"/>
                </a:solidFill>
                <a:latin typeface="Calibri"/>
              </a:defRPr>
            </a:pPr>
            <a:r>
              <a:t>When your Lord called out to Moses: [saying,] ‘Go to those wrongdoing people,</a:t>
            </a:r>
          </a:p>
        </p:txBody>
      </p:sp>
      <p:sp>
        <p:nvSpPr>
          <p:cNvPr id="3" name="Text Placeholder 2"/>
          <p:cNvSpPr>
            <a:spLocks noGrp="1"/>
          </p:cNvSpPr>
          <p:nvPr>
            <p:ph type="body" sz="quarter" idx="11"/>
          </p:nvPr>
        </p:nvSpPr>
        <p:spPr/>
        <p:txBody>
          <a:bodyPr/>
          <a:lstStyle/>
          <a:p>
            <a:r>
              <a:t>Ash-Shu'ara 26:10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فَٱفْتَحْ بَيْنِى وَبَيْنَهُمْ فَتْحًا وَنَجِّنِى وَمَن مَّعِىَ مِنَ ٱلْمُؤْمِنِينَ</a:t>
            </a:r>
          </a:p>
          <a:p>
            <a:pPr>
              <a:lnSpc>
                <a:spcPct val="100000"/>
              </a:lnSpc>
              <a:defRPr sz="2400">
                <a:solidFill>
                  <a:srgbClr val="3E5E5C"/>
                </a:solidFill>
                <a:latin typeface="Calibri"/>
              </a:defRPr>
            </a:pPr>
            <a:r>
              <a:t>So judge conclusively between me and them, and deliver me and the faithful who are with me.’</a:t>
            </a:r>
          </a:p>
        </p:txBody>
      </p:sp>
      <p:sp>
        <p:nvSpPr>
          <p:cNvPr id="3" name="Text Placeholder 2"/>
          <p:cNvSpPr>
            <a:spLocks noGrp="1"/>
          </p:cNvSpPr>
          <p:nvPr>
            <p:ph type="body" sz="quarter" idx="11"/>
          </p:nvPr>
        </p:nvSpPr>
        <p:spPr/>
        <p:txBody>
          <a:bodyPr/>
          <a:lstStyle/>
          <a:p>
            <a:r>
              <a:t>Ash-Shu'ara 26:118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فَأَنجَيْنَـٰهُ وَمَن مَّعَهُۥ فِى ٱلْفُلْكِ ٱلْمَشْحُونِ</a:t>
            </a:r>
          </a:p>
          <a:p>
            <a:pPr>
              <a:lnSpc>
                <a:spcPct val="100000"/>
              </a:lnSpc>
              <a:defRPr sz="2400">
                <a:solidFill>
                  <a:srgbClr val="3E5E5C"/>
                </a:solidFill>
                <a:latin typeface="Calibri"/>
              </a:defRPr>
            </a:pPr>
            <a:r>
              <a:t>Thereupon We delivered him and those who were with him in the laden ark.</a:t>
            </a:r>
          </a:p>
        </p:txBody>
      </p:sp>
      <p:sp>
        <p:nvSpPr>
          <p:cNvPr id="3" name="Text Placeholder 2"/>
          <p:cNvSpPr>
            <a:spLocks noGrp="1"/>
          </p:cNvSpPr>
          <p:nvPr>
            <p:ph type="body" sz="quarter" idx="11"/>
          </p:nvPr>
        </p:nvSpPr>
        <p:spPr/>
        <p:txBody>
          <a:bodyPr/>
          <a:lstStyle/>
          <a:p>
            <a:r>
              <a:t>Ash-Shu'ara 26:119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أَغْرَقْنَا بَعْدُ ٱلْبَاقِينَ</a:t>
            </a:r>
          </a:p>
          <a:p>
            <a:pPr>
              <a:lnSpc>
                <a:spcPct val="100000"/>
              </a:lnSpc>
              <a:defRPr sz="2400">
                <a:solidFill>
                  <a:srgbClr val="3E5E5C"/>
                </a:solidFill>
                <a:latin typeface="Calibri"/>
              </a:defRPr>
            </a:pPr>
            <a:r>
              <a:t>Then We drowned the rest.</a:t>
            </a:r>
          </a:p>
        </p:txBody>
      </p:sp>
      <p:sp>
        <p:nvSpPr>
          <p:cNvPr id="3" name="Text Placeholder 2"/>
          <p:cNvSpPr>
            <a:spLocks noGrp="1"/>
          </p:cNvSpPr>
          <p:nvPr>
            <p:ph type="body" sz="quarter" idx="11"/>
          </p:nvPr>
        </p:nvSpPr>
        <p:spPr/>
        <p:txBody>
          <a:bodyPr/>
          <a:lstStyle/>
          <a:p>
            <a:r>
              <a:t>Ash-Shu'ara 26:120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لَـَٔايَةً ۖ وَمَا كَانَ أَكْثَرُهُم مُّؤْمِنِينَ</a:t>
            </a:r>
          </a:p>
          <a:p>
            <a:pPr>
              <a:lnSpc>
                <a:spcPct val="100000"/>
              </a:lnSpc>
              <a:defRPr sz="2400">
                <a:solidFill>
                  <a:srgbClr val="3E5E5C"/>
                </a:solidFill>
                <a:latin typeface="Calibri"/>
              </a:defRPr>
            </a:pPr>
            <a:r>
              <a:t>There is indeed a sign in that; but most of them do not have faith.</a:t>
            </a:r>
          </a:p>
        </p:txBody>
      </p:sp>
      <p:sp>
        <p:nvSpPr>
          <p:cNvPr id="3" name="Text Placeholder 2"/>
          <p:cNvSpPr>
            <a:spLocks noGrp="1"/>
          </p:cNvSpPr>
          <p:nvPr>
            <p:ph type="body" sz="quarter" idx="11"/>
          </p:nvPr>
        </p:nvSpPr>
        <p:spPr/>
        <p:txBody>
          <a:bodyPr/>
          <a:lstStyle/>
          <a:p>
            <a:r>
              <a:t>Ash-Shu'ara 26:121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كَذَّبَتْ عَادٌ ٱلْمُرْسَلِينَ</a:t>
            </a:r>
          </a:p>
          <a:p>
            <a:pPr>
              <a:lnSpc>
                <a:spcPct val="100000"/>
              </a:lnSpc>
              <a:defRPr sz="2400">
                <a:solidFill>
                  <a:srgbClr val="3E5E5C"/>
                </a:solidFill>
                <a:latin typeface="Calibri"/>
              </a:defRPr>
            </a:pPr>
            <a:r>
              <a:t>[The people of] ‘Ad impugned the apostles,</a:t>
            </a:r>
          </a:p>
        </p:txBody>
      </p:sp>
      <p:sp>
        <p:nvSpPr>
          <p:cNvPr id="3" name="Text Placeholder 2"/>
          <p:cNvSpPr>
            <a:spLocks noGrp="1"/>
          </p:cNvSpPr>
          <p:nvPr>
            <p:ph type="body" sz="quarter" idx="11"/>
          </p:nvPr>
        </p:nvSpPr>
        <p:spPr/>
        <p:txBody>
          <a:bodyPr/>
          <a:lstStyle/>
          <a:p>
            <a:r>
              <a:t>Ash-Shu'ara 26:123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لَهُمْ أَخُوهُمْ هُودٌ أَلَا تَتَّقُونَ</a:t>
            </a:r>
          </a:p>
          <a:p>
            <a:pPr>
              <a:lnSpc>
                <a:spcPct val="100000"/>
              </a:lnSpc>
              <a:defRPr sz="2400">
                <a:solidFill>
                  <a:srgbClr val="3E5E5C"/>
                </a:solidFill>
                <a:latin typeface="Calibri"/>
              </a:defRPr>
            </a:pPr>
            <a:r>
              <a:t>when Hud, their brother, said to them, ‘Will you not be wary [of Allah]?</a:t>
            </a:r>
          </a:p>
        </p:txBody>
      </p:sp>
      <p:sp>
        <p:nvSpPr>
          <p:cNvPr id="3" name="Text Placeholder 2"/>
          <p:cNvSpPr>
            <a:spLocks noGrp="1"/>
          </p:cNvSpPr>
          <p:nvPr>
            <p:ph type="body" sz="quarter" idx="11"/>
          </p:nvPr>
        </p:nvSpPr>
        <p:spPr/>
        <p:txBody>
          <a:bodyPr/>
          <a:lstStyle/>
          <a:p>
            <a:r>
              <a:t>Ash-Shu'ara 26:124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لَكُمْ رَسُولٌ أَمِينٌ</a:t>
            </a:r>
          </a:p>
          <a:p>
            <a:pPr>
              <a:lnSpc>
                <a:spcPct val="100000"/>
              </a:lnSpc>
              <a:defRPr sz="2400">
                <a:solidFill>
                  <a:srgbClr val="3E5E5C"/>
                </a:solidFill>
                <a:latin typeface="Calibri"/>
              </a:defRPr>
            </a:pPr>
            <a:r>
              <a:t>Indeed I am a trusted apostle [sent] to you.</a:t>
            </a:r>
          </a:p>
        </p:txBody>
      </p:sp>
      <p:sp>
        <p:nvSpPr>
          <p:cNvPr id="3" name="Text Placeholder 2"/>
          <p:cNvSpPr>
            <a:spLocks noGrp="1"/>
          </p:cNvSpPr>
          <p:nvPr>
            <p:ph type="body" sz="quarter" idx="11"/>
          </p:nvPr>
        </p:nvSpPr>
        <p:spPr/>
        <p:txBody>
          <a:bodyPr/>
          <a:lstStyle/>
          <a:p>
            <a:r>
              <a:t>Ash-Shu'ara 26:125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أَسْـَٔلُكُمْ عَلَيْهِ مِنْ أَجْرٍ ۖ إِنْ أَجْرِىَ إِلَّا عَلَىٰ رَبِّ ٱلْعَـٰلَمِينَ</a:t>
            </a:r>
          </a:p>
          <a:p>
            <a:pPr>
              <a:lnSpc>
                <a:spcPct val="100000"/>
              </a:lnSpc>
              <a:defRPr sz="2400">
                <a:solidFill>
                  <a:srgbClr val="3E5E5C"/>
                </a:solidFill>
                <a:latin typeface="Calibri"/>
              </a:defRPr>
            </a:pPr>
            <a:r>
              <a:t>I do not ask you any reward for it; my reward lies only with the Lord of all the worlds.</a:t>
            </a:r>
          </a:p>
        </p:txBody>
      </p:sp>
      <p:sp>
        <p:nvSpPr>
          <p:cNvPr id="3" name="Text Placeholder 2"/>
          <p:cNvSpPr>
            <a:spLocks noGrp="1"/>
          </p:cNvSpPr>
          <p:nvPr>
            <p:ph type="body" sz="quarter" idx="11"/>
          </p:nvPr>
        </p:nvSpPr>
        <p:spPr/>
        <p:txBody>
          <a:bodyPr/>
          <a:lstStyle/>
          <a:p>
            <a:r>
              <a:t>Ash-Shu'ara 26:127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قَوْمَ فِرْعَوْنَ ۚ أَلَا يَتَّقُونَ</a:t>
            </a:r>
          </a:p>
          <a:p>
            <a:pPr>
              <a:lnSpc>
                <a:spcPct val="100000"/>
              </a:lnSpc>
              <a:defRPr sz="2400">
                <a:solidFill>
                  <a:srgbClr val="3E5E5C"/>
                </a:solidFill>
                <a:latin typeface="Calibri"/>
              </a:defRPr>
            </a:pPr>
            <a:r>
              <a:t>the people of Pharaoh. Will they not be wary [of Allah]?’</a:t>
            </a:r>
          </a:p>
        </p:txBody>
      </p:sp>
      <p:sp>
        <p:nvSpPr>
          <p:cNvPr id="3" name="Text Placeholder 2"/>
          <p:cNvSpPr>
            <a:spLocks noGrp="1"/>
          </p:cNvSpPr>
          <p:nvPr>
            <p:ph type="body" sz="quarter" idx="11"/>
          </p:nvPr>
        </p:nvSpPr>
        <p:spPr/>
        <p:txBody>
          <a:bodyPr/>
          <a:lstStyle/>
          <a:p>
            <a:r>
              <a:t>Ash-Shu'ara 26:11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أَتَبْنُونَ بِكُلِّ رِيعٍ ءَايَةً تَعْبَثُونَ</a:t>
            </a:r>
          </a:p>
          <a:p>
            <a:pPr>
              <a:lnSpc>
                <a:spcPct val="100000"/>
              </a:lnSpc>
              <a:defRPr sz="2400">
                <a:solidFill>
                  <a:srgbClr val="3E5E5C"/>
                </a:solidFill>
                <a:latin typeface="Calibri"/>
              </a:defRPr>
            </a:pPr>
            <a:r>
              <a:t>Do you build futile a sign on every prominence?</a:t>
            </a:r>
          </a:p>
        </p:txBody>
      </p:sp>
      <p:sp>
        <p:nvSpPr>
          <p:cNvPr id="3" name="Text Placeholder 2"/>
          <p:cNvSpPr>
            <a:spLocks noGrp="1"/>
          </p:cNvSpPr>
          <p:nvPr>
            <p:ph type="body" sz="quarter" idx="11"/>
          </p:nvPr>
        </p:nvSpPr>
        <p:spPr/>
        <p:txBody>
          <a:bodyPr/>
          <a:lstStyle/>
          <a:p>
            <a:r>
              <a:t>Ash-Shu'ara 26:128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وَتَتَّخِذُونَ مَصَانِعَ لَعَلَّكُمْ تَخْلُدُونَ</a:t>
            </a:r>
          </a:p>
          <a:p>
            <a:pPr>
              <a:lnSpc>
                <a:spcPct val="100000"/>
              </a:lnSpc>
              <a:defRPr sz="2400">
                <a:solidFill>
                  <a:srgbClr val="3E5E5C"/>
                </a:solidFill>
                <a:latin typeface="Calibri"/>
              </a:defRPr>
            </a:pPr>
            <a:r>
              <a:t>You set up structures as if you will be immortal,</a:t>
            </a:r>
          </a:p>
        </p:txBody>
      </p:sp>
      <p:sp>
        <p:nvSpPr>
          <p:cNvPr id="3" name="Text Placeholder 2"/>
          <p:cNvSpPr>
            <a:spLocks noGrp="1"/>
          </p:cNvSpPr>
          <p:nvPr>
            <p:ph type="body" sz="quarter" idx="11"/>
          </p:nvPr>
        </p:nvSpPr>
        <p:spPr/>
        <p:txBody>
          <a:bodyPr/>
          <a:lstStyle/>
          <a:p>
            <a:r>
              <a:t>Ash-Shu'ara 26:129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بَطَشْتُم بَطَشْتُمْ جَبَّارِينَ</a:t>
            </a:r>
          </a:p>
          <a:p>
            <a:pPr>
              <a:lnSpc>
                <a:spcPct val="100000"/>
              </a:lnSpc>
              <a:defRPr sz="2400">
                <a:solidFill>
                  <a:srgbClr val="3E5E5C"/>
                </a:solidFill>
                <a:latin typeface="Calibri"/>
              </a:defRPr>
            </a:pPr>
            <a:r>
              <a:t>and when you seize [someone for punishment], you seize [him] like tyrants.</a:t>
            </a:r>
          </a:p>
        </p:txBody>
      </p:sp>
      <p:sp>
        <p:nvSpPr>
          <p:cNvPr id="3" name="Text Placeholder 2"/>
          <p:cNvSpPr>
            <a:spLocks noGrp="1"/>
          </p:cNvSpPr>
          <p:nvPr>
            <p:ph type="body" sz="quarter" idx="11"/>
          </p:nvPr>
        </p:nvSpPr>
        <p:spPr/>
        <p:txBody>
          <a:bodyPr/>
          <a:lstStyle/>
          <a:p>
            <a:r>
              <a:t>Ash-Shu'ara 26:130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وَٱتَّقُوا۟ ٱلَّذِىٓ أَمَدَّكُم بِمَا تَعْلَمُونَ</a:t>
            </a:r>
          </a:p>
          <a:p>
            <a:pPr>
              <a:lnSpc>
                <a:spcPct val="100000"/>
              </a:lnSpc>
              <a:defRPr sz="2400">
                <a:solidFill>
                  <a:srgbClr val="3E5E5C"/>
                </a:solidFill>
                <a:latin typeface="Calibri"/>
              </a:defRPr>
            </a:pPr>
            <a:r>
              <a:t>Be wary of Him who has provided you with whatever you know,</a:t>
            </a:r>
          </a:p>
        </p:txBody>
      </p:sp>
      <p:sp>
        <p:nvSpPr>
          <p:cNvPr id="3" name="Text Placeholder 2"/>
          <p:cNvSpPr>
            <a:spLocks noGrp="1"/>
          </p:cNvSpPr>
          <p:nvPr>
            <p:ph type="body" sz="quarter" idx="11"/>
          </p:nvPr>
        </p:nvSpPr>
        <p:spPr/>
        <p:txBody>
          <a:bodyPr/>
          <a:lstStyle/>
          <a:p>
            <a:r>
              <a:t>Ash-Shu'ara 26:132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أَمَدَّكُم بِأَنْعَـٰمٍ وَبَنِينَ</a:t>
            </a:r>
          </a:p>
          <a:p>
            <a:pPr>
              <a:lnSpc>
                <a:spcPct val="100000"/>
              </a:lnSpc>
              <a:defRPr sz="2400">
                <a:solidFill>
                  <a:srgbClr val="3E5E5C"/>
                </a:solidFill>
                <a:latin typeface="Calibri"/>
              </a:defRPr>
            </a:pPr>
            <a:r>
              <a:t>and aided you with sons and with cattle,</a:t>
            </a:r>
          </a:p>
        </p:txBody>
      </p:sp>
      <p:sp>
        <p:nvSpPr>
          <p:cNvPr id="3" name="Text Placeholder 2"/>
          <p:cNvSpPr>
            <a:spLocks noGrp="1"/>
          </p:cNvSpPr>
          <p:nvPr>
            <p:ph type="body" sz="quarter" idx="11"/>
          </p:nvPr>
        </p:nvSpPr>
        <p:spPr/>
        <p:txBody>
          <a:bodyPr/>
          <a:lstStyle/>
          <a:p>
            <a:r>
              <a:t>Ash-Shu'ara 26:133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وَجَنَّـٰتٍ وَعُيُونٍ</a:t>
            </a:r>
          </a:p>
          <a:p>
            <a:pPr>
              <a:lnSpc>
                <a:spcPct val="100000"/>
              </a:lnSpc>
              <a:defRPr sz="2400">
                <a:solidFill>
                  <a:srgbClr val="3E5E5C"/>
                </a:solidFill>
                <a:latin typeface="Calibri"/>
              </a:defRPr>
            </a:pPr>
            <a:r>
              <a:t>gardens and springs.</a:t>
            </a:r>
          </a:p>
        </p:txBody>
      </p:sp>
      <p:sp>
        <p:nvSpPr>
          <p:cNvPr id="3" name="Text Placeholder 2"/>
          <p:cNvSpPr>
            <a:spLocks noGrp="1"/>
          </p:cNvSpPr>
          <p:nvPr>
            <p:ph type="body" sz="quarter" idx="11"/>
          </p:nvPr>
        </p:nvSpPr>
        <p:spPr/>
        <p:txBody>
          <a:bodyPr/>
          <a:lstStyle/>
          <a:p>
            <a:r>
              <a:t>Ash-Shu'ara 26:134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أَخَافُ عَلَيْكُمْ عَذَابَ يَوْمٍ عَظِيمٍ</a:t>
            </a:r>
          </a:p>
          <a:p>
            <a:pPr>
              <a:lnSpc>
                <a:spcPct val="100000"/>
              </a:lnSpc>
              <a:defRPr sz="2400">
                <a:solidFill>
                  <a:srgbClr val="3E5E5C"/>
                </a:solidFill>
                <a:latin typeface="Calibri"/>
              </a:defRPr>
            </a:pPr>
            <a:r>
              <a:t>Indeed I fear for you the punishment of a tremendous day.’</a:t>
            </a:r>
          </a:p>
        </p:txBody>
      </p:sp>
      <p:sp>
        <p:nvSpPr>
          <p:cNvPr id="3" name="Text Placeholder 2"/>
          <p:cNvSpPr>
            <a:spLocks noGrp="1"/>
          </p:cNvSpPr>
          <p:nvPr>
            <p:ph type="body" sz="quarter" idx="11"/>
          </p:nvPr>
        </p:nvSpPr>
        <p:spPr/>
        <p:txBody>
          <a:bodyPr/>
          <a:lstStyle/>
          <a:p>
            <a:r>
              <a:t>Ash-Shu'ara 26:135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سَوَآءٌ عَلَيْنَآ أَوَعَظْتَ أَمْ لَمْ تَكُن مِّنَ ٱلْوَٰعِظِينَ</a:t>
            </a:r>
          </a:p>
          <a:p>
            <a:pPr>
              <a:lnSpc>
                <a:spcPct val="100000"/>
              </a:lnSpc>
              <a:defRPr sz="2400">
                <a:solidFill>
                  <a:srgbClr val="3E5E5C"/>
                </a:solidFill>
                <a:latin typeface="Calibri"/>
              </a:defRPr>
            </a:pPr>
            <a:r>
              <a:t>They said, ‘It is the same to us whether you exhort us or not.</a:t>
            </a:r>
          </a:p>
        </p:txBody>
      </p:sp>
      <p:sp>
        <p:nvSpPr>
          <p:cNvPr id="3" name="Text Placeholder 2"/>
          <p:cNvSpPr>
            <a:spLocks noGrp="1"/>
          </p:cNvSpPr>
          <p:nvPr>
            <p:ph type="body" sz="quarter" idx="11"/>
          </p:nvPr>
        </p:nvSpPr>
        <p:spPr/>
        <p:txBody>
          <a:bodyPr/>
          <a:lstStyle/>
          <a:p>
            <a:r>
              <a:t>Ash-Shu'ara 26:136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هَـٰذَآ إِلَّا خُلُقُ ٱلْأَوَّلِينَ</a:t>
            </a:r>
          </a:p>
          <a:p>
            <a:pPr>
              <a:lnSpc>
                <a:spcPct val="100000"/>
              </a:lnSpc>
              <a:defRPr sz="2400">
                <a:solidFill>
                  <a:srgbClr val="3E5E5C"/>
                </a:solidFill>
                <a:latin typeface="Calibri"/>
              </a:defRPr>
            </a:pPr>
            <a:r>
              <a:t>These are nothing but the traditions of the ancients,</a:t>
            </a:r>
          </a:p>
        </p:txBody>
      </p:sp>
      <p:sp>
        <p:nvSpPr>
          <p:cNvPr id="3" name="Text Placeholder 2"/>
          <p:cNvSpPr>
            <a:spLocks noGrp="1"/>
          </p:cNvSpPr>
          <p:nvPr>
            <p:ph type="body" sz="quarter" idx="11"/>
          </p:nvPr>
        </p:nvSpPr>
        <p:spPr/>
        <p:txBody>
          <a:bodyPr/>
          <a:lstStyle/>
          <a:p>
            <a:r>
              <a:t>Ash-Shu'ara 26:137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إِنِّىٓ أَخَافُ أَن يُكَذِّبُونِ</a:t>
            </a:r>
          </a:p>
          <a:p>
            <a:pPr>
              <a:lnSpc>
                <a:spcPct val="100000"/>
              </a:lnSpc>
              <a:defRPr sz="2400">
                <a:solidFill>
                  <a:srgbClr val="3E5E5C"/>
                </a:solidFill>
                <a:latin typeface="Calibri"/>
              </a:defRPr>
            </a:pPr>
            <a:r>
              <a:t>He said, ‘My Lord! I fear they will impugn me,</a:t>
            </a:r>
          </a:p>
        </p:txBody>
      </p:sp>
      <p:sp>
        <p:nvSpPr>
          <p:cNvPr id="3" name="Text Placeholder 2"/>
          <p:cNvSpPr>
            <a:spLocks noGrp="1"/>
          </p:cNvSpPr>
          <p:nvPr>
            <p:ph type="body" sz="quarter" idx="11"/>
          </p:nvPr>
        </p:nvSpPr>
        <p:spPr/>
        <p:txBody>
          <a:bodyPr/>
          <a:lstStyle/>
          <a:p>
            <a:r>
              <a:t>Ash-Shu'ara 26:12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نَحْنُ بِمُعَذَّبِينَ</a:t>
            </a:r>
          </a:p>
          <a:p>
            <a:pPr>
              <a:lnSpc>
                <a:spcPct val="100000"/>
              </a:lnSpc>
              <a:defRPr sz="2400">
                <a:solidFill>
                  <a:srgbClr val="3E5E5C"/>
                </a:solidFill>
                <a:latin typeface="Calibri"/>
              </a:defRPr>
            </a:pPr>
            <a:r>
              <a:t>and we will not be punished.’</a:t>
            </a:r>
          </a:p>
        </p:txBody>
      </p:sp>
      <p:sp>
        <p:nvSpPr>
          <p:cNvPr id="3" name="Text Placeholder 2"/>
          <p:cNvSpPr>
            <a:spLocks noGrp="1"/>
          </p:cNvSpPr>
          <p:nvPr>
            <p:ph type="body" sz="quarter" idx="11"/>
          </p:nvPr>
        </p:nvSpPr>
        <p:spPr/>
        <p:txBody>
          <a:bodyPr/>
          <a:lstStyle/>
          <a:p>
            <a:r>
              <a:t>Ash-Shu'ara 26:138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فَكَذَّبُوهُ فَأَهْلَكْنَـٰهُمْ ۗ إِنَّ فِى ذَٰلِكَ لَـَٔايَةً ۖ وَمَا كَانَ أَكْثَرُهُم مُّؤْمِنِينَ</a:t>
            </a:r>
          </a:p>
          <a:p>
            <a:pPr>
              <a:lnSpc>
                <a:spcPct val="100000"/>
              </a:lnSpc>
              <a:defRPr sz="2400">
                <a:solidFill>
                  <a:srgbClr val="3E5E5C"/>
                </a:solidFill>
                <a:latin typeface="Calibri"/>
              </a:defRPr>
            </a:pPr>
            <a:r>
              <a:t>So they impugned him, whereupon We destroyed them. There is indeed a sign in that; but most of them do not have faith.</a:t>
            </a:r>
          </a:p>
        </p:txBody>
      </p:sp>
      <p:sp>
        <p:nvSpPr>
          <p:cNvPr id="3" name="Text Placeholder 2"/>
          <p:cNvSpPr>
            <a:spLocks noGrp="1"/>
          </p:cNvSpPr>
          <p:nvPr>
            <p:ph type="body" sz="quarter" idx="11"/>
          </p:nvPr>
        </p:nvSpPr>
        <p:spPr/>
        <p:txBody>
          <a:bodyPr/>
          <a:lstStyle/>
          <a:p>
            <a:r>
              <a:t>Ash-Shu'ara 26:139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كَذَّبَتْ ثَمُودُ ٱلْمُرْسَلِينَ</a:t>
            </a:r>
          </a:p>
          <a:p>
            <a:pPr>
              <a:lnSpc>
                <a:spcPct val="100000"/>
              </a:lnSpc>
              <a:defRPr sz="2400">
                <a:solidFill>
                  <a:srgbClr val="3E5E5C"/>
                </a:solidFill>
                <a:latin typeface="Calibri"/>
              </a:defRPr>
            </a:pPr>
            <a:r>
              <a:t>[The people of] Thamud impugned the apostles</a:t>
            </a:r>
          </a:p>
        </p:txBody>
      </p:sp>
      <p:sp>
        <p:nvSpPr>
          <p:cNvPr id="3" name="Text Placeholder 2"/>
          <p:cNvSpPr>
            <a:spLocks noGrp="1"/>
          </p:cNvSpPr>
          <p:nvPr>
            <p:ph type="body" sz="quarter" idx="11"/>
          </p:nvPr>
        </p:nvSpPr>
        <p:spPr/>
        <p:txBody>
          <a:bodyPr/>
          <a:lstStyle/>
          <a:p>
            <a:r>
              <a:t>Ash-Shu'ara 26:141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لَهُمْ أَخُوهُمْ صَـٰلِحٌ أَلَا تَتَّقُونَ</a:t>
            </a:r>
          </a:p>
          <a:p>
            <a:pPr>
              <a:lnSpc>
                <a:spcPct val="100000"/>
              </a:lnSpc>
              <a:defRPr sz="2400">
                <a:solidFill>
                  <a:srgbClr val="3E5E5C"/>
                </a:solidFill>
                <a:latin typeface="Calibri"/>
              </a:defRPr>
            </a:pPr>
            <a:r>
              <a:t>when Salih, their brother, said to them, ‘Will you not be wary [of Allah]?</a:t>
            </a:r>
          </a:p>
        </p:txBody>
      </p:sp>
      <p:sp>
        <p:nvSpPr>
          <p:cNvPr id="3" name="Text Placeholder 2"/>
          <p:cNvSpPr>
            <a:spLocks noGrp="1"/>
          </p:cNvSpPr>
          <p:nvPr>
            <p:ph type="body" sz="quarter" idx="11"/>
          </p:nvPr>
        </p:nvSpPr>
        <p:spPr/>
        <p:txBody>
          <a:bodyPr/>
          <a:lstStyle/>
          <a:p>
            <a:r>
              <a:t>Ash-Shu'ara 26:142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لَكُمْ رَسُولٌ أَمِينٌ</a:t>
            </a:r>
          </a:p>
          <a:p>
            <a:pPr>
              <a:lnSpc>
                <a:spcPct val="100000"/>
              </a:lnSpc>
              <a:defRPr sz="2400">
                <a:solidFill>
                  <a:srgbClr val="3E5E5C"/>
                </a:solidFill>
                <a:latin typeface="Calibri"/>
              </a:defRPr>
            </a:pPr>
            <a:r>
              <a:t>Indeed I am a trusted apostle [sent] to you.</a:t>
            </a:r>
          </a:p>
        </p:txBody>
      </p:sp>
      <p:sp>
        <p:nvSpPr>
          <p:cNvPr id="3" name="Text Placeholder 2"/>
          <p:cNvSpPr>
            <a:spLocks noGrp="1"/>
          </p:cNvSpPr>
          <p:nvPr>
            <p:ph type="body" sz="quarter" idx="11"/>
          </p:nvPr>
        </p:nvSpPr>
        <p:spPr/>
        <p:txBody>
          <a:bodyPr/>
          <a:lstStyle/>
          <a:p>
            <a:r>
              <a:t>Ash-Shu'ara 26:143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أَسْـَٔلُكُمْ عَلَيْهِ مِنْ أَجْرٍ ۖ إِنْ أَجْرِىَ إِلَّا عَلَىٰ رَبِّ ٱلْعَـٰلَمِينَ</a:t>
            </a:r>
          </a:p>
          <a:p>
            <a:pPr>
              <a:lnSpc>
                <a:spcPct val="100000"/>
              </a:lnSpc>
              <a:defRPr sz="2400">
                <a:solidFill>
                  <a:srgbClr val="3E5E5C"/>
                </a:solidFill>
                <a:latin typeface="Calibri"/>
              </a:defRPr>
            </a:pPr>
            <a:r>
              <a:t>I do not ask you any reward for it; my reward lies only with the Lord of all the worlds.</a:t>
            </a:r>
          </a:p>
        </p:txBody>
      </p:sp>
      <p:sp>
        <p:nvSpPr>
          <p:cNvPr id="3" name="Text Placeholder 2"/>
          <p:cNvSpPr>
            <a:spLocks noGrp="1"/>
          </p:cNvSpPr>
          <p:nvPr>
            <p:ph type="body" sz="quarter" idx="11"/>
          </p:nvPr>
        </p:nvSpPr>
        <p:spPr/>
        <p:txBody>
          <a:bodyPr/>
          <a:lstStyle/>
          <a:p>
            <a:r>
              <a:t>Ash-Shu'ara 26:145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أَتُتْرَكُونَ فِى مَا هَـٰهُنَآ ءَامِنِينَ</a:t>
            </a:r>
          </a:p>
          <a:p>
            <a:pPr>
              <a:lnSpc>
                <a:spcPct val="100000"/>
              </a:lnSpc>
              <a:defRPr sz="2400">
                <a:solidFill>
                  <a:srgbClr val="3E5E5C"/>
                </a:solidFill>
                <a:latin typeface="Calibri"/>
              </a:defRPr>
            </a:pPr>
            <a:r>
              <a:t>Will you be left secure in that which is here</a:t>
            </a:r>
          </a:p>
        </p:txBody>
      </p:sp>
      <p:sp>
        <p:nvSpPr>
          <p:cNvPr id="3" name="Text Placeholder 2"/>
          <p:cNvSpPr>
            <a:spLocks noGrp="1"/>
          </p:cNvSpPr>
          <p:nvPr>
            <p:ph type="body" sz="quarter" idx="11"/>
          </p:nvPr>
        </p:nvSpPr>
        <p:spPr/>
        <p:txBody>
          <a:bodyPr/>
          <a:lstStyle/>
          <a:p>
            <a:r>
              <a:t>Ash-Shu'ara 26:146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فِى جَنَّـٰتٍ وَعُيُونٍ</a:t>
            </a:r>
          </a:p>
          <a:p>
            <a:pPr>
              <a:lnSpc>
                <a:spcPct val="100000"/>
              </a:lnSpc>
              <a:defRPr sz="2400">
                <a:solidFill>
                  <a:srgbClr val="3E5E5C"/>
                </a:solidFill>
                <a:latin typeface="Calibri"/>
              </a:defRPr>
            </a:pPr>
            <a:r>
              <a:t>—amid gardens and springs,</a:t>
            </a:r>
          </a:p>
        </p:txBody>
      </p:sp>
      <p:sp>
        <p:nvSpPr>
          <p:cNvPr id="3" name="Text Placeholder 2"/>
          <p:cNvSpPr>
            <a:spLocks noGrp="1"/>
          </p:cNvSpPr>
          <p:nvPr>
            <p:ph type="body" sz="quarter" idx="11"/>
          </p:nvPr>
        </p:nvSpPr>
        <p:spPr/>
        <p:txBody>
          <a:bodyPr/>
          <a:lstStyle/>
          <a:p>
            <a:r>
              <a:t>Ash-Shu'ara 26:147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وَيَضِيقُ صَدْرِى وَلَا يَنطَلِقُ لِسَانِى فَأَرْسِلْ إِلَىٰ هَـٰرُونَ</a:t>
            </a:r>
          </a:p>
          <a:p>
            <a:pPr>
              <a:lnSpc>
                <a:spcPct val="100000"/>
              </a:lnSpc>
              <a:defRPr sz="2400">
                <a:solidFill>
                  <a:srgbClr val="3E5E5C"/>
                </a:solidFill>
                <a:latin typeface="Calibri"/>
              </a:defRPr>
            </a:pPr>
            <a:r>
              <a:t>and I will become upset and my tongue will fail me. So send for Aaron [to join me].</a:t>
            </a:r>
          </a:p>
        </p:txBody>
      </p:sp>
      <p:sp>
        <p:nvSpPr>
          <p:cNvPr id="3" name="Text Placeholder 2"/>
          <p:cNvSpPr>
            <a:spLocks noGrp="1"/>
          </p:cNvSpPr>
          <p:nvPr>
            <p:ph type="body" sz="quarter" idx="11"/>
          </p:nvPr>
        </p:nvSpPr>
        <p:spPr/>
        <p:txBody>
          <a:bodyPr/>
          <a:lstStyle/>
          <a:p>
            <a:r>
              <a:t>Ash-Shu'ara 26:13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وَزُرُوعٍ وَنَخْلٍ طَلْعُهَا هَضِيمٌ</a:t>
            </a:r>
          </a:p>
          <a:p>
            <a:pPr>
              <a:lnSpc>
                <a:spcPct val="100000"/>
              </a:lnSpc>
              <a:defRPr sz="2400">
                <a:solidFill>
                  <a:srgbClr val="3E5E5C"/>
                </a:solidFill>
                <a:latin typeface="Calibri"/>
              </a:defRPr>
            </a:pPr>
            <a:r>
              <a:t>farms and date palms with dainty spathes</a:t>
            </a:r>
          </a:p>
        </p:txBody>
      </p:sp>
      <p:sp>
        <p:nvSpPr>
          <p:cNvPr id="3" name="Text Placeholder 2"/>
          <p:cNvSpPr>
            <a:spLocks noGrp="1"/>
          </p:cNvSpPr>
          <p:nvPr>
            <p:ph type="body" sz="quarter" idx="11"/>
          </p:nvPr>
        </p:nvSpPr>
        <p:spPr/>
        <p:txBody>
          <a:bodyPr/>
          <a:lstStyle/>
          <a:p>
            <a:r>
              <a:t>Ash-Shu'ara 26:148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وَتَنْحِتُونَ مِنَ ٱلْجِبَالِ بُيُوتًا فَـٰرِهِينَ</a:t>
            </a:r>
          </a:p>
          <a:p>
            <a:pPr>
              <a:lnSpc>
                <a:spcPct val="100000"/>
              </a:lnSpc>
              <a:defRPr sz="2400">
                <a:solidFill>
                  <a:srgbClr val="3E5E5C"/>
                </a:solidFill>
                <a:latin typeface="Calibri"/>
              </a:defRPr>
            </a:pPr>
            <a:r>
              <a:t>—while you skillfully hew out houses from the mountains?</a:t>
            </a:r>
          </a:p>
        </p:txBody>
      </p:sp>
      <p:sp>
        <p:nvSpPr>
          <p:cNvPr id="3" name="Text Placeholder 2"/>
          <p:cNvSpPr>
            <a:spLocks noGrp="1"/>
          </p:cNvSpPr>
          <p:nvPr>
            <p:ph type="body" sz="quarter" idx="11"/>
          </p:nvPr>
        </p:nvSpPr>
        <p:spPr/>
        <p:txBody>
          <a:bodyPr/>
          <a:lstStyle/>
          <a:p>
            <a:r>
              <a:t>Ash-Shu'ara 26:149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تُطِيعُوٓا۟ أَمْرَ ٱلْمُسْرِفِينَ</a:t>
            </a:r>
          </a:p>
          <a:p>
            <a:pPr>
              <a:lnSpc>
                <a:spcPct val="100000"/>
              </a:lnSpc>
              <a:defRPr sz="2400">
                <a:solidFill>
                  <a:srgbClr val="3E5E5C"/>
                </a:solidFill>
                <a:latin typeface="Calibri"/>
              </a:defRPr>
            </a:pPr>
            <a:r>
              <a:t>and do not obey the dictates of the transgressors,</a:t>
            </a:r>
          </a:p>
        </p:txBody>
      </p:sp>
      <p:sp>
        <p:nvSpPr>
          <p:cNvPr id="3" name="Text Placeholder 2"/>
          <p:cNvSpPr>
            <a:spLocks noGrp="1"/>
          </p:cNvSpPr>
          <p:nvPr>
            <p:ph type="body" sz="quarter" idx="11"/>
          </p:nvPr>
        </p:nvSpPr>
        <p:spPr/>
        <p:txBody>
          <a:bodyPr/>
          <a:lstStyle/>
          <a:p>
            <a:r>
              <a:t>Ash-Shu'ara 26:151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يُفْسِدُونَ فِى ٱلْأَرْضِ وَلَا يُصْلِحُونَ</a:t>
            </a:r>
          </a:p>
          <a:p>
            <a:pPr>
              <a:lnSpc>
                <a:spcPct val="100000"/>
              </a:lnSpc>
              <a:defRPr sz="2400">
                <a:solidFill>
                  <a:srgbClr val="3E5E5C"/>
                </a:solidFill>
                <a:latin typeface="Calibri"/>
              </a:defRPr>
            </a:pPr>
            <a:r>
              <a:t>who cause corruption in the land and do not bring about reform.’</a:t>
            </a:r>
          </a:p>
        </p:txBody>
      </p:sp>
      <p:sp>
        <p:nvSpPr>
          <p:cNvPr id="3" name="Text Placeholder 2"/>
          <p:cNvSpPr>
            <a:spLocks noGrp="1"/>
          </p:cNvSpPr>
          <p:nvPr>
            <p:ph type="body" sz="quarter" idx="11"/>
          </p:nvPr>
        </p:nvSpPr>
        <p:spPr/>
        <p:txBody>
          <a:bodyPr/>
          <a:lstStyle/>
          <a:p>
            <a:r>
              <a:t>Ash-Shu'ara 26:152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إِنَّمَآ أَنتَ مِنَ ٱلْمُسَحَّرِينَ</a:t>
            </a:r>
          </a:p>
          <a:p>
            <a:pPr>
              <a:lnSpc>
                <a:spcPct val="100000"/>
              </a:lnSpc>
              <a:defRPr sz="2400">
                <a:solidFill>
                  <a:srgbClr val="3E5E5C"/>
                </a:solidFill>
                <a:latin typeface="Calibri"/>
              </a:defRPr>
            </a:pPr>
            <a:r>
              <a:t>They said, ‘Indeed you are one of the bewitched.</a:t>
            </a:r>
          </a:p>
        </p:txBody>
      </p:sp>
      <p:sp>
        <p:nvSpPr>
          <p:cNvPr id="3" name="Text Placeholder 2"/>
          <p:cNvSpPr>
            <a:spLocks noGrp="1"/>
          </p:cNvSpPr>
          <p:nvPr>
            <p:ph type="body" sz="quarter" idx="11"/>
          </p:nvPr>
        </p:nvSpPr>
        <p:spPr/>
        <p:txBody>
          <a:bodyPr/>
          <a:lstStyle/>
          <a:p>
            <a:r>
              <a:t>Ash-Shu'ara 26:153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أَنتَ إِلَّا بَشَرٌ مِّثْلُنَا فَأْتِ بِـَٔايَةٍ إِن كُنتَ مِنَ ٱلصَّـٰدِقِينَ</a:t>
            </a:r>
          </a:p>
          <a:p>
            <a:pPr>
              <a:lnSpc>
                <a:spcPct val="100000"/>
              </a:lnSpc>
              <a:defRPr sz="2400">
                <a:solidFill>
                  <a:srgbClr val="3E5E5C"/>
                </a:solidFill>
                <a:latin typeface="Calibri"/>
              </a:defRPr>
            </a:pPr>
            <a:r>
              <a:t>You are just a human being like us. So bring us a sign, should you be truthful.’</a:t>
            </a:r>
          </a:p>
        </p:txBody>
      </p:sp>
      <p:sp>
        <p:nvSpPr>
          <p:cNvPr id="3" name="Text Placeholder 2"/>
          <p:cNvSpPr>
            <a:spLocks noGrp="1"/>
          </p:cNvSpPr>
          <p:nvPr>
            <p:ph type="body" sz="quarter" idx="11"/>
          </p:nvPr>
        </p:nvSpPr>
        <p:spPr/>
        <p:txBody>
          <a:bodyPr/>
          <a:lstStyle/>
          <a:p>
            <a:r>
              <a:t>Ash-Shu'ara 26:154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هَـٰذِهِۦ نَاقَةٌ لَّهَا شِرْبٌ وَلَكُمْ شِرْبُ يَوْمٍ مَّعْلُومٍ</a:t>
            </a:r>
          </a:p>
          <a:p>
            <a:pPr>
              <a:lnSpc>
                <a:spcPct val="100000"/>
              </a:lnSpc>
              <a:defRPr sz="2400">
                <a:solidFill>
                  <a:srgbClr val="3E5E5C"/>
                </a:solidFill>
                <a:latin typeface="Calibri"/>
              </a:defRPr>
            </a:pPr>
            <a:r>
              <a:t>He said, ‘This is a she-camel; she shall drink and you shall drink on known days.</a:t>
            </a:r>
          </a:p>
        </p:txBody>
      </p:sp>
      <p:sp>
        <p:nvSpPr>
          <p:cNvPr id="3" name="Text Placeholder 2"/>
          <p:cNvSpPr>
            <a:spLocks noGrp="1"/>
          </p:cNvSpPr>
          <p:nvPr>
            <p:ph type="body" sz="quarter" idx="11"/>
          </p:nvPr>
        </p:nvSpPr>
        <p:spPr/>
        <p:txBody>
          <a:bodyPr/>
          <a:lstStyle/>
          <a:p>
            <a:r>
              <a:t>Ash-Shu'ara 26:155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تَمَسُّوهَا بِسُوٓءٍ فَيَأْخُذَكُمْ عَذَابُ يَوْمٍ عَظِيمٍ</a:t>
            </a:r>
          </a:p>
          <a:p>
            <a:pPr>
              <a:lnSpc>
                <a:spcPct val="100000"/>
              </a:lnSpc>
              <a:defRPr sz="2400">
                <a:solidFill>
                  <a:srgbClr val="3E5E5C"/>
                </a:solidFill>
                <a:latin typeface="Calibri"/>
              </a:defRPr>
            </a:pPr>
            <a:r>
              <a:t>Do not cause her any harm, for then you shall be seized by the punishment of a terrible day.’</a:t>
            </a:r>
          </a:p>
        </p:txBody>
      </p:sp>
      <p:sp>
        <p:nvSpPr>
          <p:cNvPr id="3" name="Text Placeholder 2"/>
          <p:cNvSpPr>
            <a:spLocks noGrp="1"/>
          </p:cNvSpPr>
          <p:nvPr>
            <p:ph type="body" sz="quarter" idx="11"/>
          </p:nvPr>
        </p:nvSpPr>
        <p:spPr/>
        <p:txBody>
          <a:bodyPr/>
          <a:lstStyle/>
          <a:p>
            <a:r>
              <a:t>Ash-Shu'ara 26:156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فَعَقَرُوهَا فَأَصْبَحُوا۟ نَـٰدِمِينَ</a:t>
            </a:r>
          </a:p>
          <a:p>
            <a:pPr>
              <a:lnSpc>
                <a:spcPct val="100000"/>
              </a:lnSpc>
              <a:defRPr sz="2400">
                <a:solidFill>
                  <a:srgbClr val="3E5E5C"/>
                </a:solidFill>
                <a:latin typeface="Calibri"/>
              </a:defRPr>
            </a:pPr>
            <a:r>
              <a:t>But they hamstrung her, whereupon they became regretful.</a:t>
            </a:r>
          </a:p>
        </p:txBody>
      </p:sp>
      <p:sp>
        <p:nvSpPr>
          <p:cNvPr id="3" name="Text Placeholder 2"/>
          <p:cNvSpPr>
            <a:spLocks noGrp="1"/>
          </p:cNvSpPr>
          <p:nvPr>
            <p:ph type="body" sz="quarter" idx="11"/>
          </p:nvPr>
        </p:nvSpPr>
        <p:spPr/>
        <p:txBody>
          <a:bodyPr/>
          <a:lstStyle/>
          <a:p>
            <a:r>
              <a:t>Ash-Shu'ara 26:157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وَلَهُمْ عَلَىَّ ذَنۢبٌ فَأَخَافُ أَن يَقْتُلُونِ</a:t>
            </a:r>
          </a:p>
          <a:p>
            <a:pPr>
              <a:lnSpc>
                <a:spcPct val="100000"/>
              </a:lnSpc>
              <a:defRPr sz="2400">
                <a:solidFill>
                  <a:srgbClr val="3E5E5C"/>
                </a:solidFill>
                <a:latin typeface="Calibri"/>
              </a:defRPr>
            </a:pPr>
            <a:r>
              <a:t>Besides, they have a charge against me, and I fear they will kill me.’</a:t>
            </a:r>
          </a:p>
        </p:txBody>
      </p:sp>
      <p:sp>
        <p:nvSpPr>
          <p:cNvPr id="3" name="Text Placeholder 2"/>
          <p:cNvSpPr>
            <a:spLocks noGrp="1"/>
          </p:cNvSpPr>
          <p:nvPr>
            <p:ph type="body" sz="quarter" idx="11"/>
          </p:nvPr>
        </p:nvSpPr>
        <p:spPr/>
        <p:txBody>
          <a:bodyPr/>
          <a:lstStyle/>
          <a:p>
            <a:r>
              <a:t>Ash-Shu'ara 26:14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فَأَخَذَهُمُ ٱلْعَذَابُ ۗ إِنَّ فِى ذَٰلِكَ لَـَٔايَةً ۖ وَمَا كَانَ أَكْثَرُهُم مُّؤْمِنِينَ</a:t>
            </a:r>
          </a:p>
          <a:p>
            <a:pPr>
              <a:lnSpc>
                <a:spcPct val="100000"/>
              </a:lnSpc>
              <a:defRPr sz="2400">
                <a:solidFill>
                  <a:srgbClr val="3E5E5C"/>
                </a:solidFill>
                <a:latin typeface="Calibri"/>
              </a:defRPr>
            </a:pPr>
            <a:r>
              <a:t>So the punishment seized them. There is indeed a sign in that; but most of them do not have faith.</a:t>
            </a:r>
          </a:p>
        </p:txBody>
      </p:sp>
      <p:sp>
        <p:nvSpPr>
          <p:cNvPr id="3" name="Text Placeholder 2"/>
          <p:cNvSpPr>
            <a:spLocks noGrp="1"/>
          </p:cNvSpPr>
          <p:nvPr>
            <p:ph type="body" sz="quarter" idx="11"/>
          </p:nvPr>
        </p:nvSpPr>
        <p:spPr/>
        <p:txBody>
          <a:bodyPr/>
          <a:lstStyle/>
          <a:p>
            <a:r>
              <a:t>Ash-Shu'ara 26:158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26:159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كَذَّبَتْ قَوْمُ لُوطٍ ٱلْمُرْسَلِينَ</a:t>
            </a:r>
          </a:p>
          <a:p>
            <a:pPr>
              <a:lnSpc>
                <a:spcPct val="100000"/>
              </a:lnSpc>
              <a:defRPr sz="2400">
                <a:solidFill>
                  <a:srgbClr val="3E5E5C"/>
                </a:solidFill>
                <a:latin typeface="Calibri"/>
              </a:defRPr>
            </a:pPr>
            <a:r>
              <a:t>The people of Lot impugned the apostles</a:t>
            </a:r>
          </a:p>
        </p:txBody>
      </p:sp>
      <p:sp>
        <p:nvSpPr>
          <p:cNvPr id="3" name="Text Placeholder 2"/>
          <p:cNvSpPr>
            <a:spLocks noGrp="1"/>
          </p:cNvSpPr>
          <p:nvPr>
            <p:ph type="body" sz="quarter" idx="11"/>
          </p:nvPr>
        </p:nvSpPr>
        <p:spPr/>
        <p:txBody>
          <a:bodyPr/>
          <a:lstStyle/>
          <a:p>
            <a:r>
              <a:t>Ash-Shu'ara 26:160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لَهُمْ أَخُوهُمْ لُوطٌ أَلَا تَتَّقُونَ</a:t>
            </a:r>
          </a:p>
          <a:p>
            <a:pPr>
              <a:lnSpc>
                <a:spcPct val="100000"/>
              </a:lnSpc>
              <a:defRPr sz="2400">
                <a:solidFill>
                  <a:srgbClr val="3E5E5C"/>
                </a:solidFill>
                <a:latin typeface="Calibri"/>
              </a:defRPr>
            </a:pPr>
            <a:r>
              <a:t>when Lot, their brother, said to them, ‘Will you not be wary [of Allah]?</a:t>
            </a:r>
          </a:p>
        </p:txBody>
      </p:sp>
      <p:sp>
        <p:nvSpPr>
          <p:cNvPr id="3" name="Text Placeholder 2"/>
          <p:cNvSpPr>
            <a:spLocks noGrp="1"/>
          </p:cNvSpPr>
          <p:nvPr>
            <p:ph type="body" sz="quarter" idx="11"/>
          </p:nvPr>
        </p:nvSpPr>
        <p:spPr/>
        <p:txBody>
          <a:bodyPr/>
          <a:lstStyle/>
          <a:p>
            <a:r>
              <a:t>Ash-Shu'ara 26:161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لَكُمْ رَسُولٌ أَمِينٌ</a:t>
            </a:r>
          </a:p>
          <a:p>
            <a:pPr>
              <a:lnSpc>
                <a:spcPct val="100000"/>
              </a:lnSpc>
              <a:defRPr sz="2400">
                <a:solidFill>
                  <a:srgbClr val="3E5E5C"/>
                </a:solidFill>
                <a:latin typeface="Calibri"/>
              </a:defRPr>
            </a:pPr>
            <a:r>
              <a:t>Indeed I am a trusted apostle [sent] to you.</a:t>
            </a:r>
          </a:p>
        </p:txBody>
      </p:sp>
      <p:sp>
        <p:nvSpPr>
          <p:cNvPr id="3" name="Text Placeholder 2"/>
          <p:cNvSpPr>
            <a:spLocks noGrp="1"/>
          </p:cNvSpPr>
          <p:nvPr>
            <p:ph type="body" sz="quarter" idx="11"/>
          </p:nvPr>
        </p:nvSpPr>
        <p:spPr/>
        <p:txBody>
          <a:bodyPr/>
          <a:lstStyle/>
          <a:p>
            <a:r>
              <a:t>Ash-Shu'ara 26:162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أَسْـَٔلُكُمْ عَلَيْهِ مِنْ أَجْرٍ ۖ إِنْ أَجْرِىَ إِلَّا عَلَىٰ رَبِّ ٱلْعَـٰلَمِينَ</a:t>
            </a:r>
          </a:p>
          <a:p>
            <a:pPr>
              <a:lnSpc>
                <a:spcPct val="100000"/>
              </a:lnSpc>
              <a:defRPr sz="2400">
                <a:solidFill>
                  <a:srgbClr val="3E5E5C"/>
                </a:solidFill>
                <a:latin typeface="Calibri"/>
              </a:defRPr>
            </a:pPr>
            <a:r>
              <a:t>I do not ask you any reward for it; my reward lies only with the Lord of all the worlds.</a:t>
            </a:r>
          </a:p>
        </p:txBody>
      </p:sp>
      <p:sp>
        <p:nvSpPr>
          <p:cNvPr id="3" name="Text Placeholder 2"/>
          <p:cNvSpPr>
            <a:spLocks noGrp="1"/>
          </p:cNvSpPr>
          <p:nvPr>
            <p:ph type="body" sz="quarter" idx="11"/>
          </p:nvPr>
        </p:nvSpPr>
        <p:spPr/>
        <p:txBody>
          <a:bodyPr/>
          <a:lstStyle/>
          <a:p>
            <a:r>
              <a:t>Ash-Shu'ara 26:164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أَتَأْتُونَ ٱلذُّكْرَانَ مِنَ ٱلْعَـٰلَمِينَ</a:t>
            </a:r>
          </a:p>
          <a:p>
            <a:pPr>
              <a:lnSpc>
                <a:spcPct val="100000"/>
              </a:lnSpc>
              <a:defRPr sz="2400">
                <a:solidFill>
                  <a:srgbClr val="3E5E5C"/>
                </a:solidFill>
                <a:latin typeface="Calibri"/>
              </a:defRPr>
            </a:pPr>
            <a:r>
              <a:t>What! Of all people do you come to males,</a:t>
            </a:r>
          </a:p>
        </p:txBody>
      </p:sp>
      <p:sp>
        <p:nvSpPr>
          <p:cNvPr id="3" name="Text Placeholder 2"/>
          <p:cNvSpPr>
            <a:spLocks noGrp="1"/>
          </p:cNvSpPr>
          <p:nvPr>
            <p:ph type="body" sz="quarter" idx="11"/>
          </p:nvPr>
        </p:nvSpPr>
        <p:spPr/>
        <p:txBody>
          <a:bodyPr/>
          <a:lstStyle/>
          <a:p>
            <a:r>
              <a:t>Ash-Shu'ara 26:165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وَتَذَرُونَ مَا خَلَقَ لَكُمْ رَبُّكُم مِّنْ أَزْوَٰجِكُم ۚ بَلْ أَنتُمْ قَوْمٌ عَادُونَ</a:t>
            </a:r>
          </a:p>
          <a:p>
            <a:pPr>
              <a:lnSpc>
                <a:spcPct val="100000"/>
              </a:lnSpc>
              <a:defRPr sz="2400">
                <a:solidFill>
                  <a:srgbClr val="3E5E5C"/>
                </a:solidFill>
                <a:latin typeface="Calibri"/>
              </a:defRPr>
            </a:pPr>
            <a:r>
              <a:t>abandoning your wives your Lord has created for you? Indeed, you are a transgressing lot.’</a:t>
            </a:r>
          </a:p>
        </p:txBody>
      </p:sp>
      <p:sp>
        <p:nvSpPr>
          <p:cNvPr id="3" name="Text Placeholder 2"/>
          <p:cNvSpPr>
            <a:spLocks noGrp="1"/>
          </p:cNvSpPr>
          <p:nvPr>
            <p:ph type="body" sz="quarter" idx="11"/>
          </p:nvPr>
        </p:nvSpPr>
        <p:spPr/>
        <p:txBody>
          <a:bodyPr/>
          <a:lstStyle/>
          <a:p>
            <a:r>
              <a:t>Ash-Shu'ara 26:166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لَئِن لَّمْ تَنتَهِ يَـٰلُوطُ لَتَكُونَنَّ مِنَ ٱلْمُخْرَجِينَ</a:t>
            </a:r>
          </a:p>
          <a:p>
            <a:pPr>
              <a:lnSpc>
                <a:spcPct val="100000"/>
              </a:lnSpc>
              <a:defRPr sz="2400">
                <a:solidFill>
                  <a:srgbClr val="3E5E5C"/>
                </a:solidFill>
                <a:latin typeface="Calibri"/>
              </a:defRPr>
            </a:pPr>
            <a:r>
              <a:t>They said, ‘Lot, if you do not desist, you will surely be banished.’</a:t>
            </a:r>
          </a:p>
        </p:txBody>
      </p:sp>
      <p:sp>
        <p:nvSpPr>
          <p:cNvPr id="3" name="Text Placeholder 2"/>
          <p:cNvSpPr>
            <a:spLocks noGrp="1"/>
          </p:cNvSpPr>
          <p:nvPr>
            <p:ph type="body" sz="quarter" idx="11"/>
          </p:nvPr>
        </p:nvSpPr>
        <p:spPr/>
        <p:txBody>
          <a:bodyPr/>
          <a:lstStyle/>
          <a:p>
            <a:r>
              <a:t>Ash-Shu'ara 26:167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كَلَّا ۖ فَٱذْهَبَا بِـَٔايَـٰتِنَآ ۖ إِنَّا مَعَكُم مُّسْتَمِعُونَ</a:t>
            </a:r>
          </a:p>
          <a:p>
            <a:pPr>
              <a:lnSpc>
                <a:spcPct val="100000"/>
              </a:lnSpc>
              <a:defRPr sz="2400">
                <a:solidFill>
                  <a:srgbClr val="3E5E5C"/>
                </a:solidFill>
                <a:latin typeface="Calibri"/>
              </a:defRPr>
            </a:pPr>
            <a:r>
              <a:t>He said, ‘Certainly not! Let both of you go with Our signs: We will indeed be with you, hearing [everything].</a:t>
            </a:r>
          </a:p>
        </p:txBody>
      </p:sp>
      <p:sp>
        <p:nvSpPr>
          <p:cNvPr id="3" name="Text Placeholder 2"/>
          <p:cNvSpPr>
            <a:spLocks noGrp="1"/>
          </p:cNvSpPr>
          <p:nvPr>
            <p:ph type="body" sz="quarter" idx="11"/>
          </p:nvPr>
        </p:nvSpPr>
        <p:spPr/>
        <p:txBody>
          <a:bodyPr/>
          <a:lstStyle/>
          <a:p>
            <a:r>
              <a:t>Ash-Shu'ara 26:15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إِنِّى لِعَمَلِكُم مِّنَ ٱلْقَالِينَ</a:t>
            </a:r>
          </a:p>
          <a:p>
            <a:pPr>
              <a:lnSpc>
                <a:spcPct val="100000"/>
              </a:lnSpc>
              <a:defRPr sz="2400">
                <a:solidFill>
                  <a:srgbClr val="3E5E5C"/>
                </a:solidFill>
                <a:latin typeface="Calibri"/>
              </a:defRPr>
            </a:pPr>
            <a:r>
              <a:t>He said, ‘Indeed I detest your conduct.’</a:t>
            </a:r>
          </a:p>
        </p:txBody>
      </p:sp>
      <p:sp>
        <p:nvSpPr>
          <p:cNvPr id="3" name="Text Placeholder 2"/>
          <p:cNvSpPr>
            <a:spLocks noGrp="1"/>
          </p:cNvSpPr>
          <p:nvPr>
            <p:ph type="body" sz="quarter" idx="11"/>
          </p:nvPr>
        </p:nvSpPr>
        <p:spPr/>
        <p:txBody>
          <a:bodyPr/>
          <a:lstStyle/>
          <a:p>
            <a:r>
              <a:t>Ash-Shu'ara 26:168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نَجِّنِى وَأَهْلِى مِمَّا يَعْمَلُونَ</a:t>
            </a:r>
          </a:p>
          <a:p>
            <a:pPr>
              <a:lnSpc>
                <a:spcPct val="100000"/>
              </a:lnSpc>
              <a:defRPr sz="2400">
                <a:solidFill>
                  <a:srgbClr val="3E5E5C"/>
                </a:solidFill>
                <a:latin typeface="Calibri"/>
              </a:defRPr>
            </a:pPr>
            <a:r>
              <a:t>‘My Lord! Deliver me and my family from what they do.’</a:t>
            </a:r>
          </a:p>
        </p:txBody>
      </p:sp>
      <p:sp>
        <p:nvSpPr>
          <p:cNvPr id="3" name="Text Placeholder 2"/>
          <p:cNvSpPr>
            <a:spLocks noGrp="1"/>
          </p:cNvSpPr>
          <p:nvPr>
            <p:ph type="body" sz="quarter" idx="11"/>
          </p:nvPr>
        </p:nvSpPr>
        <p:spPr/>
        <p:txBody>
          <a:bodyPr/>
          <a:lstStyle/>
          <a:p>
            <a:r>
              <a:t>Ash-Shu'ara 26:169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فَنَجَّيْنَـٰهُ وَأَهْلَهُۥٓ أَجْمَعِينَ</a:t>
            </a:r>
          </a:p>
          <a:p>
            <a:pPr>
              <a:lnSpc>
                <a:spcPct val="100000"/>
              </a:lnSpc>
              <a:defRPr sz="2400">
                <a:solidFill>
                  <a:srgbClr val="3E5E5C"/>
                </a:solidFill>
                <a:latin typeface="Calibri"/>
              </a:defRPr>
            </a:pPr>
            <a:r>
              <a:t>So We delivered him and all his family,</a:t>
            </a:r>
          </a:p>
        </p:txBody>
      </p:sp>
      <p:sp>
        <p:nvSpPr>
          <p:cNvPr id="3" name="Text Placeholder 2"/>
          <p:cNvSpPr>
            <a:spLocks noGrp="1"/>
          </p:cNvSpPr>
          <p:nvPr>
            <p:ph type="body" sz="quarter" idx="11"/>
          </p:nvPr>
        </p:nvSpPr>
        <p:spPr/>
        <p:txBody>
          <a:bodyPr/>
          <a:lstStyle/>
          <a:p>
            <a:r>
              <a:t>Ash-Shu'ara 26:170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عَجُوزًا فِى ٱلْغَـٰبِرِينَ</a:t>
            </a:r>
          </a:p>
          <a:p>
            <a:pPr>
              <a:lnSpc>
                <a:spcPct val="100000"/>
              </a:lnSpc>
              <a:defRPr sz="2400">
                <a:solidFill>
                  <a:srgbClr val="3E5E5C"/>
                </a:solidFill>
                <a:latin typeface="Calibri"/>
              </a:defRPr>
            </a:pPr>
            <a:r>
              <a:t>except an old woman who remained behind.</a:t>
            </a:r>
          </a:p>
        </p:txBody>
      </p:sp>
      <p:sp>
        <p:nvSpPr>
          <p:cNvPr id="3" name="Text Placeholder 2"/>
          <p:cNvSpPr>
            <a:spLocks noGrp="1"/>
          </p:cNvSpPr>
          <p:nvPr>
            <p:ph type="body" sz="quarter" idx="11"/>
          </p:nvPr>
        </p:nvSpPr>
        <p:spPr/>
        <p:txBody>
          <a:bodyPr/>
          <a:lstStyle/>
          <a:p>
            <a:r>
              <a:t>Ash-Shu'ara 26:171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دَمَّرْنَا ٱلْـَٔاخَرِينَ</a:t>
            </a:r>
          </a:p>
          <a:p>
            <a:pPr>
              <a:lnSpc>
                <a:spcPct val="100000"/>
              </a:lnSpc>
              <a:defRPr sz="2400">
                <a:solidFill>
                  <a:srgbClr val="3E5E5C"/>
                </a:solidFill>
                <a:latin typeface="Calibri"/>
              </a:defRPr>
            </a:pPr>
            <a:r>
              <a:t>Then We destroyed [all] the rest,</a:t>
            </a:r>
          </a:p>
        </p:txBody>
      </p:sp>
      <p:sp>
        <p:nvSpPr>
          <p:cNvPr id="3" name="Text Placeholder 2"/>
          <p:cNvSpPr>
            <a:spLocks noGrp="1"/>
          </p:cNvSpPr>
          <p:nvPr>
            <p:ph type="body" sz="quarter" idx="11"/>
          </p:nvPr>
        </p:nvSpPr>
        <p:spPr/>
        <p:txBody>
          <a:bodyPr/>
          <a:lstStyle/>
          <a:p>
            <a:r>
              <a:t>Ash-Shu'ara 26:172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وَأَمْطَرْنَا عَلَيْهِم مَّطَرًا ۖ فَسَآءَ مَطَرُ ٱلْمُنذَرِينَ</a:t>
            </a:r>
          </a:p>
          <a:p>
            <a:pPr>
              <a:lnSpc>
                <a:spcPct val="100000"/>
              </a:lnSpc>
              <a:defRPr sz="2400">
                <a:solidFill>
                  <a:srgbClr val="3E5E5C"/>
                </a:solidFill>
                <a:latin typeface="Calibri"/>
              </a:defRPr>
            </a:pPr>
            <a:r>
              <a:t>and rained down upon them a rain [of stones]. Evil was the rain of those who were warned!</a:t>
            </a:r>
          </a:p>
        </p:txBody>
      </p:sp>
      <p:sp>
        <p:nvSpPr>
          <p:cNvPr id="3" name="Text Placeholder 2"/>
          <p:cNvSpPr>
            <a:spLocks noGrp="1"/>
          </p:cNvSpPr>
          <p:nvPr>
            <p:ph type="body" sz="quarter" idx="11"/>
          </p:nvPr>
        </p:nvSpPr>
        <p:spPr/>
        <p:txBody>
          <a:bodyPr/>
          <a:lstStyle/>
          <a:p>
            <a:r>
              <a:t>Ash-Shu'ara 26:173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لَـَٔايَةً ۖ وَمَا كَانَ أَكْثَرُهُم مُّؤْمِنِينَ</a:t>
            </a:r>
          </a:p>
          <a:p>
            <a:pPr>
              <a:lnSpc>
                <a:spcPct val="100000"/>
              </a:lnSpc>
              <a:defRPr sz="2400">
                <a:solidFill>
                  <a:srgbClr val="3E5E5C"/>
                </a:solidFill>
                <a:latin typeface="Calibri"/>
              </a:defRPr>
            </a:pPr>
            <a:r>
              <a:t>There is indeed a sign in that; but most of them do not have faith.</a:t>
            </a:r>
          </a:p>
        </p:txBody>
      </p:sp>
      <p:sp>
        <p:nvSpPr>
          <p:cNvPr id="3" name="Text Placeholder 2"/>
          <p:cNvSpPr>
            <a:spLocks noGrp="1"/>
          </p:cNvSpPr>
          <p:nvPr>
            <p:ph type="body" sz="quarter" idx="11"/>
          </p:nvPr>
        </p:nvSpPr>
        <p:spPr/>
        <p:txBody>
          <a:bodyPr/>
          <a:lstStyle/>
          <a:p>
            <a:r>
              <a:t>Ash-Shu'ara 26:174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26:175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 أَصْحَـٰبُ لْـَٔيْكَةِ ٱلْمُرْسَلِينَ</a:t>
            </a:r>
          </a:p>
          <a:p>
            <a:pPr>
              <a:lnSpc>
                <a:spcPct val="100000"/>
              </a:lnSpc>
              <a:defRPr sz="2400">
                <a:solidFill>
                  <a:srgbClr val="3E5E5C"/>
                </a:solidFill>
                <a:latin typeface="Calibri"/>
              </a:defRPr>
            </a:pPr>
            <a:r>
              <a:t>The inhabitants of Aykah impugned the apostles,</a:t>
            </a:r>
          </a:p>
        </p:txBody>
      </p:sp>
      <p:sp>
        <p:nvSpPr>
          <p:cNvPr id="3" name="Text Placeholder 2"/>
          <p:cNvSpPr>
            <a:spLocks noGrp="1"/>
          </p:cNvSpPr>
          <p:nvPr>
            <p:ph type="body" sz="quarter" idx="11"/>
          </p:nvPr>
        </p:nvSpPr>
        <p:spPr/>
        <p:txBody>
          <a:bodyPr/>
          <a:lstStyle/>
          <a:p>
            <a:r>
              <a:t>Ash-Shu'ara 26:176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لَهُمْ شُعَيْبٌ أَلَا تَتَّقُونَ</a:t>
            </a:r>
          </a:p>
          <a:p>
            <a:pPr>
              <a:lnSpc>
                <a:spcPct val="100000"/>
              </a:lnSpc>
              <a:defRPr sz="2400">
                <a:solidFill>
                  <a:srgbClr val="3E5E5C"/>
                </a:solidFill>
                <a:latin typeface="Calibri"/>
              </a:defRPr>
            </a:pPr>
            <a:r>
              <a:t>when Shu‘ayb said to them, ‘Will you not be wary [of Allah]?</a:t>
            </a:r>
          </a:p>
        </p:txBody>
      </p:sp>
      <p:sp>
        <p:nvSpPr>
          <p:cNvPr id="3" name="Text Placeholder 2"/>
          <p:cNvSpPr>
            <a:spLocks noGrp="1"/>
          </p:cNvSpPr>
          <p:nvPr>
            <p:ph type="body" sz="quarter" idx="11"/>
          </p:nvPr>
        </p:nvSpPr>
        <p:spPr/>
        <p:txBody>
          <a:bodyPr/>
          <a:lstStyle/>
          <a:p>
            <a:r>
              <a:t>Ash-Shu'ara 26:177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فَأْتِيَا فِرْعَوْنَ فَقُولَآ إِنَّا رَسُولُ رَبِّ ٱلْعَـٰلَمِينَ</a:t>
            </a:r>
          </a:p>
          <a:p>
            <a:pPr>
              <a:lnSpc>
                <a:spcPct val="100000"/>
              </a:lnSpc>
              <a:defRPr sz="2400">
                <a:solidFill>
                  <a:srgbClr val="3E5E5C"/>
                </a:solidFill>
                <a:latin typeface="Calibri"/>
              </a:defRPr>
            </a:pPr>
            <a:r>
              <a:t>So approach Pharaoh and say, ‘‘We are indeed envoys of the Lord of the worlds</a:t>
            </a:r>
          </a:p>
        </p:txBody>
      </p:sp>
      <p:sp>
        <p:nvSpPr>
          <p:cNvPr id="3" name="Text Placeholder 2"/>
          <p:cNvSpPr>
            <a:spLocks noGrp="1"/>
          </p:cNvSpPr>
          <p:nvPr>
            <p:ph type="body" sz="quarter" idx="11"/>
          </p:nvPr>
        </p:nvSpPr>
        <p:spPr/>
        <p:txBody>
          <a:bodyPr/>
          <a:lstStyle/>
          <a:p>
            <a:r>
              <a:t>Ash-Shu'ara 26:16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لَكُمْ رَسُولٌ أَمِينٌ</a:t>
            </a:r>
          </a:p>
          <a:p>
            <a:pPr>
              <a:lnSpc>
                <a:spcPct val="100000"/>
              </a:lnSpc>
              <a:defRPr sz="2400">
                <a:solidFill>
                  <a:srgbClr val="3E5E5C"/>
                </a:solidFill>
                <a:latin typeface="Calibri"/>
              </a:defRPr>
            </a:pPr>
            <a:r>
              <a:t>Indeed I am a trusted apostle [sent] to you.</a:t>
            </a:r>
          </a:p>
        </p:txBody>
      </p:sp>
      <p:sp>
        <p:nvSpPr>
          <p:cNvPr id="3" name="Text Placeholder 2"/>
          <p:cNvSpPr>
            <a:spLocks noGrp="1"/>
          </p:cNvSpPr>
          <p:nvPr>
            <p:ph type="body" sz="quarter" idx="11"/>
          </p:nvPr>
        </p:nvSpPr>
        <p:spPr/>
        <p:txBody>
          <a:bodyPr/>
          <a:lstStyle/>
          <a:p>
            <a:r>
              <a:t>Ash-Shu'ara 26:178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وَأَطِيعُونِ</a:t>
            </a:r>
          </a:p>
          <a:p>
            <a:pPr>
              <a:lnSpc>
                <a:spcPct val="100000"/>
              </a:lnSpc>
              <a:defRPr sz="2400">
                <a:solidFill>
                  <a:srgbClr val="3E5E5C"/>
                </a:solidFill>
                <a:latin typeface="Calibri"/>
              </a:defRPr>
            </a:pPr>
            <a:r>
              <a:t>So be wary of Allah and obey me.</a:t>
            </a:r>
          </a:p>
        </p:txBody>
      </p:sp>
      <p:sp>
        <p:nvSpPr>
          <p:cNvPr id="3" name="Text Placeholder 2"/>
          <p:cNvSpPr>
            <a:spLocks noGrp="1"/>
          </p:cNvSpPr>
          <p:nvPr>
            <p:ph type="body" sz="quarter" idx="11"/>
          </p:nvPr>
        </p:nvSpPr>
        <p:spPr/>
        <p:txBody>
          <a:bodyPr/>
          <a:lstStyle/>
          <a:p>
            <a:r>
              <a:t>Ash-Shu'ara 26:179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أَسْـَٔلُكُمْ عَلَيْهِ مِنْ أَجْرٍ ۖ إِنْ أَجْرِىَ إِلَّا عَلَىٰ رَبِّ ٱلْعَـٰلَمِينَ</a:t>
            </a:r>
          </a:p>
          <a:p>
            <a:pPr>
              <a:lnSpc>
                <a:spcPct val="100000"/>
              </a:lnSpc>
              <a:defRPr sz="2400">
                <a:solidFill>
                  <a:srgbClr val="3E5E5C"/>
                </a:solidFill>
                <a:latin typeface="Calibri"/>
              </a:defRPr>
            </a:pPr>
            <a:r>
              <a:t>I do not ask you any reward for it; my reward lies only with the Lord of all the worlds.</a:t>
            </a:r>
          </a:p>
        </p:txBody>
      </p:sp>
      <p:sp>
        <p:nvSpPr>
          <p:cNvPr id="3" name="Text Placeholder 2"/>
          <p:cNvSpPr>
            <a:spLocks noGrp="1"/>
          </p:cNvSpPr>
          <p:nvPr>
            <p:ph type="body" sz="quarter" idx="11"/>
          </p:nvPr>
        </p:nvSpPr>
        <p:spPr/>
        <p:txBody>
          <a:bodyPr/>
          <a:lstStyle/>
          <a:p>
            <a:r>
              <a:t>Ash-Shu'ara 26:180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أَوْفُوا۟ ٱلْكَيْلَ وَلَا تَكُونُوا۟ مِنَ ٱلْمُخْسِرِينَ</a:t>
            </a:r>
          </a:p>
          <a:p>
            <a:pPr>
              <a:lnSpc>
                <a:spcPct val="100000"/>
              </a:lnSpc>
              <a:defRPr sz="2400">
                <a:solidFill>
                  <a:srgbClr val="3E5E5C"/>
                </a:solidFill>
                <a:latin typeface="Calibri"/>
              </a:defRPr>
            </a:pPr>
            <a:r>
              <a:t>Observe the full measure, and do not be of those who give short measure.</a:t>
            </a:r>
          </a:p>
        </p:txBody>
      </p:sp>
      <p:sp>
        <p:nvSpPr>
          <p:cNvPr id="3" name="Text Placeholder 2"/>
          <p:cNvSpPr>
            <a:spLocks noGrp="1"/>
          </p:cNvSpPr>
          <p:nvPr>
            <p:ph type="body" sz="quarter" idx="11"/>
          </p:nvPr>
        </p:nvSpPr>
        <p:spPr/>
        <p:txBody>
          <a:bodyPr/>
          <a:lstStyle/>
          <a:p>
            <a:r>
              <a:t>Ash-Shu'ara 26:181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وَزِنُوا۟ بِٱلْقِسْطَاسِ ٱلْمُسْتَقِيمِ</a:t>
            </a:r>
          </a:p>
          <a:p>
            <a:pPr>
              <a:lnSpc>
                <a:spcPct val="100000"/>
              </a:lnSpc>
              <a:defRPr sz="2400">
                <a:solidFill>
                  <a:srgbClr val="3E5E5C"/>
                </a:solidFill>
                <a:latin typeface="Calibri"/>
              </a:defRPr>
            </a:pPr>
            <a:r>
              <a:t>Weigh with an even balance,</a:t>
            </a:r>
          </a:p>
        </p:txBody>
      </p:sp>
      <p:sp>
        <p:nvSpPr>
          <p:cNvPr id="3" name="Text Placeholder 2"/>
          <p:cNvSpPr>
            <a:spLocks noGrp="1"/>
          </p:cNvSpPr>
          <p:nvPr>
            <p:ph type="body" sz="quarter" idx="11"/>
          </p:nvPr>
        </p:nvSpPr>
        <p:spPr/>
        <p:txBody>
          <a:bodyPr/>
          <a:lstStyle/>
          <a:p>
            <a:r>
              <a:t>Ash-Shu'ara 26:182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تَبْخَسُوا۟ ٱلنَّاسَ أَشْيَآءَهُمْ وَلَا تَعْثَوْا۟ فِى ٱلْأَرْضِ مُفْسِدِينَ</a:t>
            </a:r>
          </a:p>
          <a:p>
            <a:pPr>
              <a:lnSpc>
                <a:spcPct val="100000"/>
              </a:lnSpc>
              <a:defRPr sz="2400">
                <a:solidFill>
                  <a:srgbClr val="3E5E5C"/>
                </a:solidFill>
                <a:latin typeface="Calibri"/>
              </a:defRPr>
            </a:pPr>
            <a:r>
              <a:t>and do not cheat the people of their goods. Do not act wickedly on the earth, causing corruption.</a:t>
            </a:r>
          </a:p>
        </p:txBody>
      </p:sp>
      <p:sp>
        <p:nvSpPr>
          <p:cNvPr id="3" name="Text Placeholder 2"/>
          <p:cNvSpPr>
            <a:spLocks noGrp="1"/>
          </p:cNvSpPr>
          <p:nvPr>
            <p:ph type="body" sz="quarter" idx="11"/>
          </p:nvPr>
        </p:nvSpPr>
        <p:spPr/>
        <p:txBody>
          <a:bodyPr/>
          <a:lstStyle/>
          <a:p>
            <a:r>
              <a:t>Ash-Shu'ara 26:183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وَٱتَّقُوا۟ ٱلَّذِى خَلَقَكُمْ وَٱلْجِبِلَّةَ ٱلْأَوَّلِينَ</a:t>
            </a:r>
          </a:p>
          <a:p>
            <a:pPr>
              <a:lnSpc>
                <a:spcPct val="100000"/>
              </a:lnSpc>
              <a:defRPr sz="2400">
                <a:solidFill>
                  <a:srgbClr val="3E5E5C"/>
                </a:solidFill>
                <a:latin typeface="Calibri"/>
              </a:defRPr>
            </a:pPr>
            <a:r>
              <a:t>Be wary of Him who created you and the earlier generations.’</a:t>
            </a:r>
          </a:p>
        </p:txBody>
      </p:sp>
      <p:sp>
        <p:nvSpPr>
          <p:cNvPr id="3" name="Text Placeholder 2"/>
          <p:cNvSpPr>
            <a:spLocks noGrp="1"/>
          </p:cNvSpPr>
          <p:nvPr>
            <p:ph type="body" sz="quarter" idx="11"/>
          </p:nvPr>
        </p:nvSpPr>
        <p:spPr/>
        <p:txBody>
          <a:bodyPr/>
          <a:lstStyle/>
          <a:p>
            <a:r>
              <a:t>Ash-Shu'ara 26:184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إِنَّمَآ أَنتَ مِنَ ٱلْمُسَحَّرِينَ</a:t>
            </a:r>
          </a:p>
          <a:p>
            <a:pPr>
              <a:lnSpc>
                <a:spcPct val="100000"/>
              </a:lnSpc>
              <a:defRPr sz="2400">
                <a:solidFill>
                  <a:srgbClr val="3E5E5C"/>
                </a:solidFill>
                <a:latin typeface="Calibri"/>
              </a:defRPr>
            </a:pPr>
            <a:r>
              <a:t>They said, ‘Indeed you are one of the bewitched.</a:t>
            </a:r>
          </a:p>
        </p:txBody>
      </p:sp>
      <p:sp>
        <p:nvSpPr>
          <p:cNvPr id="3" name="Text Placeholder 2"/>
          <p:cNvSpPr>
            <a:spLocks noGrp="1"/>
          </p:cNvSpPr>
          <p:nvPr>
            <p:ph type="body" sz="quarter" idx="11"/>
          </p:nvPr>
        </p:nvSpPr>
        <p:spPr/>
        <p:txBody>
          <a:bodyPr/>
          <a:lstStyle/>
          <a:p>
            <a:r>
              <a:t>Ash-Shu'ara 26:185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أَنتَ إِلَّا بَشَرٌ مِّثْلُنَا وَإِن نَّظُنُّكَ لَمِنَ ٱلْكَـٰذِبِينَ</a:t>
            </a:r>
          </a:p>
          <a:p>
            <a:pPr>
              <a:lnSpc>
                <a:spcPct val="100000"/>
              </a:lnSpc>
              <a:defRPr sz="2400">
                <a:solidFill>
                  <a:srgbClr val="3E5E5C"/>
                </a:solidFill>
                <a:latin typeface="Calibri"/>
              </a:defRPr>
            </a:pPr>
            <a:r>
              <a:t>You are just a human being like us, and we indeed consider you to be a liar.</a:t>
            </a:r>
          </a:p>
        </p:txBody>
      </p:sp>
      <p:sp>
        <p:nvSpPr>
          <p:cNvPr id="3" name="Text Placeholder 2"/>
          <p:cNvSpPr>
            <a:spLocks noGrp="1"/>
          </p:cNvSpPr>
          <p:nvPr>
            <p:ph type="body" sz="quarter" idx="11"/>
          </p:nvPr>
        </p:nvSpPr>
        <p:spPr/>
        <p:txBody>
          <a:bodyPr/>
          <a:lstStyle/>
          <a:p>
            <a:r>
              <a:t>Ash-Shu'ara 26:186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فَأَسْقِطْ عَلَيْنَا كِسَفًا مِّنَ ٱلسَّمَآءِ إِن كُنتَ مِنَ ٱلصَّـٰدِقِينَ</a:t>
            </a:r>
          </a:p>
          <a:p>
            <a:pPr>
              <a:lnSpc>
                <a:spcPct val="100000"/>
              </a:lnSpc>
              <a:defRPr sz="2400">
                <a:solidFill>
                  <a:srgbClr val="3E5E5C"/>
                </a:solidFill>
                <a:latin typeface="Calibri"/>
              </a:defRPr>
            </a:pPr>
            <a:r>
              <a:t>Make a fragment of the sky falls upon us, should you be truthful.’</a:t>
            </a:r>
          </a:p>
        </p:txBody>
      </p:sp>
      <p:sp>
        <p:nvSpPr>
          <p:cNvPr id="3" name="Text Placeholder 2"/>
          <p:cNvSpPr>
            <a:spLocks noGrp="1"/>
          </p:cNvSpPr>
          <p:nvPr>
            <p:ph type="body" sz="quarter" idx="11"/>
          </p:nvPr>
        </p:nvSpPr>
        <p:spPr/>
        <p:txBody>
          <a:bodyPr/>
          <a:lstStyle/>
          <a:p>
            <a:r>
              <a:t>Ash-Shu'ara 26:187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 أَرْسِلْ مَعَنَا بَنِىٓ إِسْرَٰٓءِيلَ</a:t>
            </a:r>
          </a:p>
          <a:p>
            <a:pPr>
              <a:lnSpc>
                <a:spcPct val="100000"/>
              </a:lnSpc>
              <a:defRPr sz="2400">
                <a:solidFill>
                  <a:srgbClr val="3E5E5C"/>
                </a:solidFill>
                <a:latin typeface="Calibri"/>
              </a:defRPr>
            </a:pPr>
            <a:r>
              <a:t>that you let the Children of Israel leave with us.’’ ’</a:t>
            </a:r>
          </a:p>
        </p:txBody>
      </p:sp>
      <p:sp>
        <p:nvSpPr>
          <p:cNvPr id="3" name="Text Placeholder 2"/>
          <p:cNvSpPr>
            <a:spLocks noGrp="1"/>
          </p:cNvSpPr>
          <p:nvPr>
            <p:ph type="body" sz="quarter" idx="11"/>
          </p:nvPr>
        </p:nvSpPr>
        <p:spPr/>
        <p:txBody>
          <a:bodyPr/>
          <a:lstStyle/>
          <a:p>
            <a:r>
              <a:t>Ash-Shu'ara 26:17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رَبِّىٓ أَعْلَمُ بِمَا تَعْمَلُونَ</a:t>
            </a:r>
          </a:p>
          <a:p>
            <a:pPr>
              <a:lnSpc>
                <a:spcPct val="100000"/>
              </a:lnSpc>
              <a:defRPr sz="2400">
                <a:solidFill>
                  <a:srgbClr val="3E5E5C"/>
                </a:solidFill>
                <a:latin typeface="Calibri"/>
              </a:defRPr>
            </a:pPr>
            <a:r>
              <a:t>He said, ‘My Lord knows best what you are doing.’</a:t>
            </a:r>
          </a:p>
        </p:txBody>
      </p:sp>
      <p:sp>
        <p:nvSpPr>
          <p:cNvPr id="3" name="Text Placeholder 2"/>
          <p:cNvSpPr>
            <a:spLocks noGrp="1"/>
          </p:cNvSpPr>
          <p:nvPr>
            <p:ph type="body" sz="quarter" idx="11"/>
          </p:nvPr>
        </p:nvSpPr>
        <p:spPr/>
        <p:txBody>
          <a:bodyPr/>
          <a:lstStyle/>
          <a:p>
            <a:r>
              <a:t>Ash-Shu'ara 26:188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فَكَذَّبُوهُ فَأَخَذَهُمْ عَذَابُ يَوْمِ ٱلظُّلَّةِ ۚ إِنَّهُۥ كَانَ عَذَابَ يَوْمٍ عَظِيمٍ</a:t>
            </a:r>
          </a:p>
          <a:p>
            <a:pPr>
              <a:lnSpc>
                <a:spcPct val="100000"/>
              </a:lnSpc>
              <a:defRPr sz="2400">
                <a:solidFill>
                  <a:srgbClr val="3E5E5C"/>
                </a:solidFill>
                <a:latin typeface="Calibri"/>
              </a:defRPr>
            </a:pPr>
            <a:r>
              <a:t>So they impugned him, and then they were overtaken by the punishment of the day of the overshadowing cloud. It was indeed the punishment of a terrible day.</a:t>
            </a:r>
          </a:p>
        </p:txBody>
      </p:sp>
      <p:sp>
        <p:nvSpPr>
          <p:cNvPr id="3" name="Text Placeholder 2"/>
          <p:cNvSpPr>
            <a:spLocks noGrp="1"/>
          </p:cNvSpPr>
          <p:nvPr>
            <p:ph type="body" sz="quarter" idx="11"/>
          </p:nvPr>
        </p:nvSpPr>
        <p:spPr/>
        <p:txBody>
          <a:bodyPr/>
          <a:lstStyle/>
          <a:p>
            <a:r>
              <a:t>Ash-Shu'ara 26:189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لَـَٔايَةً ۖ وَمَا كَانَ أَكْثَرُهُم مُّؤْمِنِينَ</a:t>
            </a:r>
          </a:p>
          <a:p>
            <a:pPr>
              <a:lnSpc>
                <a:spcPct val="100000"/>
              </a:lnSpc>
              <a:defRPr sz="2400">
                <a:solidFill>
                  <a:srgbClr val="3E5E5C"/>
                </a:solidFill>
                <a:latin typeface="Calibri"/>
              </a:defRPr>
            </a:pPr>
            <a:r>
              <a:t>There is indeed a sign in that; but most of them do not have faith.</a:t>
            </a:r>
          </a:p>
        </p:txBody>
      </p:sp>
      <p:sp>
        <p:nvSpPr>
          <p:cNvPr id="3" name="Text Placeholder 2"/>
          <p:cNvSpPr>
            <a:spLocks noGrp="1"/>
          </p:cNvSpPr>
          <p:nvPr>
            <p:ph type="body" sz="quarter" idx="11"/>
          </p:nvPr>
        </p:nvSpPr>
        <p:spPr/>
        <p:txBody>
          <a:bodyPr/>
          <a:lstStyle/>
          <a:p>
            <a:r>
              <a:t>Ash-Shu'ara 26:190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26:191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لَتَنزِيلُ رَبِّ ٱلْعَـٰلَمِينَ</a:t>
            </a:r>
          </a:p>
          <a:p>
            <a:pPr>
              <a:lnSpc>
                <a:spcPct val="100000"/>
              </a:lnSpc>
              <a:defRPr sz="2400">
                <a:solidFill>
                  <a:srgbClr val="3E5E5C"/>
                </a:solidFill>
                <a:latin typeface="Calibri"/>
              </a:defRPr>
            </a:pPr>
            <a:r>
              <a:t>This is indeed [a Book] sent down by the Lord of all the worlds,</a:t>
            </a:r>
          </a:p>
        </p:txBody>
      </p:sp>
      <p:sp>
        <p:nvSpPr>
          <p:cNvPr id="3" name="Text Placeholder 2"/>
          <p:cNvSpPr>
            <a:spLocks noGrp="1"/>
          </p:cNvSpPr>
          <p:nvPr>
            <p:ph type="body" sz="quarter" idx="11"/>
          </p:nvPr>
        </p:nvSpPr>
        <p:spPr/>
        <p:txBody>
          <a:bodyPr/>
          <a:lstStyle/>
          <a:p>
            <a:r>
              <a:t>Ash-Shu'ara 26:192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نَزَلَ بِهِ ٱلرُّوحُ ٱلْأَمِينُ</a:t>
            </a:r>
          </a:p>
          <a:p>
            <a:pPr>
              <a:lnSpc>
                <a:spcPct val="100000"/>
              </a:lnSpc>
              <a:defRPr sz="2400">
                <a:solidFill>
                  <a:srgbClr val="3E5E5C"/>
                </a:solidFill>
                <a:latin typeface="Calibri"/>
              </a:defRPr>
            </a:pPr>
            <a:r>
              <a:t>brought down by the Trustworthy Spirit</a:t>
            </a:r>
          </a:p>
        </p:txBody>
      </p:sp>
      <p:sp>
        <p:nvSpPr>
          <p:cNvPr id="3" name="Text Placeholder 2"/>
          <p:cNvSpPr>
            <a:spLocks noGrp="1"/>
          </p:cNvSpPr>
          <p:nvPr>
            <p:ph type="body" sz="quarter" idx="11"/>
          </p:nvPr>
        </p:nvSpPr>
        <p:spPr/>
        <p:txBody>
          <a:bodyPr/>
          <a:lstStyle/>
          <a:p>
            <a:r>
              <a:t>Ash-Shu'ara 26:193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عَلَىٰ قَلْبِكَ لِتَكُونَ مِنَ ٱلْمُنذِرِينَ</a:t>
            </a:r>
          </a:p>
          <a:p>
            <a:pPr>
              <a:lnSpc>
                <a:spcPct val="100000"/>
              </a:lnSpc>
              <a:defRPr sz="2400">
                <a:solidFill>
                  <a:srgbClr val="3E5E5C"/>
                </a:solidFill>
                <a:latin typeface="Calibri"/>
              </a:defRPr>
            </a:pPr>
            <a:r>
              <a:t>upon your heart (so that you may be one of the warners],</a:t>
            </a:r>
          </a:p>
        </p:txBody>
      </p:sp>
      <p:sp>
        <p:nvSpPr>
          <p:cNvPr id="3" name="Text Placeholder 2"/>
          <p:cNvSpPr>
            <a:spLocks noGrp="1"/>
          </p:cNvSpPr>
          <p:nvPr>
            <p:ph type="body" sz="quarter" idx="11"/>
          </p:nvPr>
        </p:nvSpPr>
        <p:spPr/>
        <p:txBody>
          <a:bodyPr/>
          <a:lstStyle/>
          <a:p>
            <a:r>
              <a:t>Ash-Shu'ara 26:194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بِلِسَانٍ عَرَبِىٍّ مُّبِينٍ</a:t>
            </a:r>
          </a:p>
          <a:p>
            <a:pPr>
              <a:lnSpc>
                <a:spcPct val="100000"/>
              </a:lnSpc>
              <a:defRPr sz="2400">
                <a:solidFill>
                  <a:srgbClr val="3E5E5C"/>
                </a:solidFill>
                <a:latin typeface="Calibri"/>
              </a:defRPr>
            </a:pPr>
            <a:r>
              <a:t>in a clear Arabic language.</a:t>
            </a:r>
          </a:p>
        </p:txBody>
      </p:sp>
      <p:sp>
        <p:nvSpPr>
          <p:cNvPr id="3" name="Text Placeholder 2"/>
          <p:cNvSpPr>
            <a:spLocks noGrp="1"/>
          </p:cNvSpPr>
          <p:nvPr>
            <p:ph type="body" sz="quarter" idx="11"/>
          </p:nvPr>
        </p:nvSpPr>
        <p:spPr/>
        <p:txBody>
          <a:bodyPr/>
          <a:lstStyle/>
          <a:p>
            <a:r>
              <a:t>Ash-Shu'ara 26:195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لَفِى زُبُرِ ٱلْأَوَّلِينَ</a:t>
            </a:r>
          </a:p>
          <a:p>
            <a:pPr>
              <a:lnSpc>
                <a:spcPct val="100000"/>
              </a:lnSpc>
              <a:defRPr sz="2400">
                <a:solidFill>
                  <a:srgbClr val="3E5E5C"/>
                </a:solidFill>
                <a:latin typeface="Calibri"/>
              </a:defRPr>
            </a:pPr>
            <a:r>
              <a:t>It is indeed [foretold] in the scriptures of the ancients.</a:t>
            </a:r>
          </a:p>
        </p:txBody>
      </p:sp>
      <p:sp>
        <p:nvSpPr>
          <p:cNvPr id="3" name="Text Placeholder 2"/>
          <p:cNvSpPr>
            <a:spLocks noGrp="1"/>
          </p:cNvSpPr>
          <p:nvPr>
            <p:ph type="body" sz="quarter" idx="11"/>
          </p:nvPr>
        </p:nvSpPr>
        <p:spPr/>
        <p:txBody>
          <a:bodyPr/>
          <a:lstStyle/>
          <a:p>
            <a:r>
              <a:t>Ash-Shu'ara 26:196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يَكُن لَّهُمْ ءَايَةً أَن يَعْلَمَهُۥ عُلَمَـٰٓؤُا۟ بَنِىٓ إِسْرَٰٓءِيلَ</a:t>
            </a:r>
          </a:p>
          <a:p>
            <a:pPr>
              <a:lnSpc>
                <a:spcPct val="100000"/>
              </a:lnSpc>
              <a:defRPr sz="2400">
                <a:solidFill>
                  <a:srgbClr val="3E5E5C"/>
                </a:solidFill>
                <a:latin typeface="Calibri"/>
              </a:defRPr>
            </a:pPr>
            <a:r>
              <a:t>Is it not a sign for them that the learned of the Children of Israel recognize it?</a:t>
            </a:r>
          </a:p>
        </p:txBody>
      </p:sp>
      <p:sp>
        <p:nvSpPr>
          <p:cNvPr id="3" name="Text Placeholder 2"/>
          <p:cNvSpPr>
            <a:spLocks noGrp="1"/>
          </p:cNvSpPr>
          <p:nvPr>
            <p:ph type="body" sz="quarter" idx="11"/>
          </p:nvPr>
        </p:nvSpPr>
        <p:spPr/>
        <p:txBody>
          <a:bodyPr/>
          <a:lstStyle/>
          <a:p>
            <a:r>
              <a:t>Ash-Shu'ara 26:197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Ash-Shu'ara 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أَلَمْ نُرَبِّكَ فِينَا وَلِيدًا وَلَبِثْتَ فِينَا مِنْ عُمُرِكَ سِنِينَ</a:t>
            </a:r>
          </a:p>
          <a:p>
            <a:pPr>
              <a:lnSpc>
                <a:spcPct val="100000"/>
              </a:lnSpc>
              <a:defRPr sz="2400">
                <a:solidFill>
                  <a:srgbClr val="3E5E5C"/>
                </a:solidFill>
                <a:latin typeface="Calibri"/>
              </a:defRPr>
            </a:pPr>
            <a:r>
              <a:t>He [i.e. Pharaoh] said, ‘Did we not rear you as a child among us, and did you not stay with us for years of your life?</a:t>
            </a:r>
          </a:p>
        </p:txBody>
      </p:sp>
      <p:sp>
        <p:nvSpPr>
          <p:cNvPr id="3" name="Text Placeholder 2"/>
          <p:cNvSpPr>
            <a:spLocks noGrp="1"/>
          </p:cNvSpPr>
          <p:nvPr>
            <p:ph type="body" sz="quarter" idx="11"/>
          </p:nvPr>
        </p:nvSpPr>
        <p:spPr/>
        <p:txBody>
          <a:bodyPr/>
          <a:lstStyle/>
          <a:p>
            <a:r>
              <a:t>Ash-Shu'ara 26:18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نَزَّلْنَـٰهُ عَلَىٰ بَعْضِ ٱلْأَعْجَمِينَ</a:t>
            </a:r>
          </a:p>
          <a:p>
            <a:pPr>
              <a:lnSpc>
                <a:spcPct val="100000"/>
              </a:lnSpc>
              <a:defRPr sz="2400">
                <a:solidFill>
                  <a:srgbClr val="3E5E5C"/>
                </a:solidFill>
                <a:latin typeface="Calibri"/>
              </a:defRPr>
            </a:pPr>
            <a:r>
              <a:t>Had We sent it down upon some non-Arab</a:t>
            </a:r>
          </a:p>
        </p:txBody>
      </p:sp>
      <p:sp>
        <p:nvSpPr>
          <p:cNvPr id="3" name="Text Placeholder 2"/>
          <p:cNvSpPr>
            <a:spLocks noGrp="1"/>
          </p:cNvSpPr>
          <p:nvPr>
            <p:ph type="body" sz="quarter" idx="11"/>
          </p:nvPr>
        </p:nvSpPr>
        <p:spPr/>
        <p:txBody>
          <a:bodyPr/>
          <a:lstStyle/>
          <a:p>
            <a:r>
              <a:t>Ash-Shu'ara 26:198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فَقَرَأَهُۥ عَلَيْهِم مَّا كَانُوا۟ بِهِۦ مُؤْمِنِينَ</a:t>
            </a:r>
          </a:p>
          <a:p>
            <a:pPr>
              <a:lnSpc>
                <a:spcPct val="100000"/>
              </a:lnSpc>
              <a:defRPr sz="2400">
                <a:solidFill>
                  <a:srgbClr val="3E5E5C"/>
                </a:solidFill>
                <a:latin typeface="Calibri"/>
              </a:defRPr>
            </a:pPr>
            <a:r>
              <a:t>and had he recited it to them, they would not have believed in it.</a:t>
            </a:r>
          </a:p>
        </p:txBody>
      </p:sp>
      <p:sp>
        <p:nvSpPr>
          <p:cNvPr id="3" name="Text Placeholder 2"/>
          <p:cNvSpPr>
            <a:spLocks noGrp="1"/>
          </p:cNvSpPr>
          <p:nvPr>
            <p:ph type="body" sz="quarter" idx="11"/>
          </p:nvPr>
        </p:nvSpPr>
        <p:spPr/>
        <p:txBody>
          <a:bodyPr/>
          <a:lstStyle/>
          <a:p>
            <a:r>
              <a:t>Ash-Shu'ara 26:199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سَلَكْنَـٰهُ فِى قُلُوبِ ٱلْمُجْرِمِينَ</a:t>
            </a:r>
          </a:p>
          <a:p>
            <a:pPr>
              <a:lnSpc>
                <a:spcPct val="100000"/>
              </a:lnSpc>
              <a:defRPr sz="2400">
                <a:solidFill>
                  <a:srgbClr val="3E5E5C"/>
                </a:solidFill>
                <a:latin typeface="Calibri"/>
              </a:defRPr>
            </a:pPr>
            <a:r>
              <a:t>This is how We let it pass through the hearts of the guilty:</a:t>
            </a:r>
          </a:p>
        </p:txBody>
      </p:sp>
      <p:sp>
        <p:nvSpPr>
          <p:cNvPr id="3" name="Text Placeholder 2"/>
          <p:cNvSpPr>
            <a:spLocks noGrp="1"/>
          </p:cNvSpPr>
          <p:nvPr>
            <p:ph type="body" sz="quarter" idx="11"/>
          </p:nvPr>
        </p:nvSpPr>
        <p:spPr/>
        <p:txBody>
          <a:bodyPr/>
          <a:lstStyle/>
          <a:p>
            <a:r>
              <a:t>Ash-Shu'ara 26:200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يُؤْمِنُونَ بِهِۦ حَتَّىٰ يَرَوُا۟ ٱلْعَذَابَ ٱلْأَلِيمَ</a:t>
            </a:r>
          </a:p>
          <a:p>
            <a:pPr>
              <a:lnSpc>
                <a:spcPct val="100000"/>
              </a:lnSpc>
              <a:defRPr sz="2400">
                <a:solidFill>
                  <a:srgbClr val="3E5E5C"/>
                </a:solidFill>
                <a:latin typeface="Calibri"/>
              </a:defRPr>
            </a:pPr>
            <a:r>
              <a:t>they do not believe in it until they sight the painful punishment.</a:t>
            </a:r>
          </a:p>
        </p:txBody>
      </p:sp>
      <p:sp>
        <p:nvSpPr>
          <p:cNvPr id="3" name="Text Placeholder 2"/>
          <p:cNvSpPr>
            <a:spLocks noGrp="1"/>
          </p:cNvSpPr>
          <p:nvPr>
            <p:ph type="body" sz="quarter" idx="11"/>
          </p:nvPr>
        </p:nvSpPr>
        <p:spPr/>
        <p:txBody>
          <a:bodyPr/>
          <a:lstStyle/>
          <a:p>
            <a:r>
              <a:t>Ash-Shu'ara 26:201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فَيَأْتِيَهُم بَغْتَةً وَهُمْ لَا يَشْعُرُونَ</a:t>
            </a:r>
          </a:p>
          <a:p>
            <a:pPr>
              <a:lnSpc>
                <a:spcPct val="100000"/>
              </a:lnSpc>
              <a:defRPr sz="2400">
                <a:solidFill>
                  <a:srgbClr val="3E5E5C"/>
                </a:solidFill>
                <a:latin typeface="Calibri"/>
              </a:defRPr>
            </a:pPr>
            <a:r>
              <a:t>It will overtake them suddenly while they are unaware.</a:t>
            </a:r>
          </a:p>
        </p:txBody>
      </p:sp>
      <p:sp>
        <p:nvSpPr>
          <p:cNvPr id="3" name="Text Placeholder 2"/>
          <p:cNvSpPr>
            <a:spLocks noGrp="1"/>
          </p:cNvSpPr>
          <p:nvPr>
            <p:ph type="body" sz="quarter" idx="11"/>
          </p:nvPr>
        </p:nvSpPr>
        <p:spPr/>
        <p:txBody>
          <a:bodyPr/>
          <a:lstStyle/>
          <a:p>
            <a:r>
              <a:t>Ash-Shu'ara 26:202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فَيَقُولُوا۟ هَلْ نَحْنُ مُنظَرُونَ</a:t>
            </a:r>
          </a:p>
          <a:p>
            <a:pPr>
              <a:lnSpc>
                <a:spcPct val="100000"/>
              </a:lnSpc>
              <a:defRPr sz="2400">
                <a:solidFill>
                  <a:srgbClr val="3E5E5C"/>
                </a:solidFill>
                <a:latin typeface="Calibri"/>
              </a:defRPr>
            </a:pPr>
            <a:r>
              <a:t>Thereupon they will say, ‘Shall we be granted any respite?’</a:t>
            </a:r>
          </a:p>
        </p:txBody>
      </p:sp>
      <p:sp>
        <p:nvSpPr>
          <p:cNvPr id="3" name="Text Placeholder 2"/>
          <p:cNvSpPr>
            <a:spLocks noGrp="1"/>
          </p:cNvSpPr>
          <p:nvPr>
            <p:ph type="body" sz="quarter" idx="11"/>
          </p:nvPr>
        </p:nvSpPr>
        <p:spPr/>
        <p:txBody>
          <a:bodyPr/>
          <a:lstStyle/>
          <a:p>
            <a:r>
              <a:t>Ash-Shu'ara 26:203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أَفَبِعَذَابِنَا يَسْتَعْجِلُونَ</a:t>
            </a:r>
          </a:p>
          <a:p>
            <a:pPr>
              <a:lnSpc>
                <a:spcPct val="100000"/>
              </a:lnSpc>
              <a:defRPr sz="2400">
                <a:solidFill>
                  <a:srgbClr val="3E5E5C"/>
                </a:solidFill>
                <a:latin typeface="Calibri"/>
              </a:defRPr>
            </a:pPr>
            <a:r>
              <a:t>So do they seek to hasten on Our punishment?</a:t>
            </a:r>
          </a:p>
        </p:txBody>
      </p:sp>
      <p:sp>
        <p:nvSpPr>
          <p:cNvPr id="3" name="Text Placeholder 2"/>
          <p:cNvSpPr>
            <a:spLocks noGrp="1"/>
          </p:cNvSpPr>
          <p:nvPr>
            <p:ph type="body" sz="quarter" idx="11"/>
          </p:nvPr>
        </p:nvSpPr>
        <p:spPr/>
        <p:txBody>
          <a:bodyPr/>
          <a:lstStyle/>
          <a:p>
            <a:r>
              <a:t>Ash-Shu'ara 26:204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أَفَرَءَيْتَ إِن مَّتَّعْنَـٰهُمْ سِنِينَ</a:t>
            </a:r>
          </a:p>
          <a:p>
            <a:pPr>
              <a:lnSpc>
                <a:spcPct val="100000"/>
              </a:lnSpc>
              <a:defRPr sz="2400">
                <a:solidFill>
                  <a:srgbClr val="3E5E5C"/>
                </a:solidFill>
                <a:latin typeface="Calibri"/>
              </a:defRPr>
            </a:pPr>
            <a:r>
              <a:t>Tell me, should We let them enjoy for some years,</a:t>
            </a:r>
          </a:p>
        </p:txBody>
      </p:sp>
      <p:sp>
        <p:nvSpPr>
          <p:cNvPr id="3" name="Text Placeholder 2"/>
          <p:cNvSpPr>
            <a:spLocks noGrp="1"/>
          </p:cNvSpPr>
          <p:nvPr>
            <p:ph type="body" sz="quarter" idx="11"/>
          </p:nvPr>
        </p:nvSpPr>
        <p:spPr/>
        <p:txBody>
          <a:bodyPr/>
          <a:lstStyle/>
          <a:p>
            <a:r>
              <a:t>Ash-Shu'ara 26:205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جَآءَهُم مَّا كَانُوا۟ يُوعَدُونَ</a:t>
            </a:r>
          </a:p>
          <a:p>
            <a:pPr>
              <a:lnSpc>
                <a:spcPct val="100000"/>
              </a:lnSpc>
              <a:defRPr sz="2400">
                <a:solidFill>
                  <a:srgbClr val="3E5E5C"/>
                </a:solidFill>
                <a:latin typeface="Calibri"/>
              </a:defRPr>
            </a:pPr>
            <a:r>
              <a:t>then there comes to them what they have been promised,</a:t>
            </a:r>
          </a:p>
        </p:txBody>
      </p:sp>
      <p:sp>
        <p:nvSpPr>
          <p:cNvPr id="3" name="Text Placeholder 2"/>
          <p:cNvSpPr>
            <a:spLocks noGrp="1"/>
          </p:cNvSpPr>
          <p:nvPr>
            <p:ph type="body" sz="quarter" idx="11"/>
          </p:nvPr>
        </p:nvSpPr>
        <p:spPr/>
        <p:txBody>
          <a:bodyPr/>
          <a:lstStyle/>
          <a:p>
            <a:r>
              <a:t>Ash-Shu'ara 26:206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أَغْنَىٰ عَنْهُم مَّا كَانُوا۟ يُمَتَّعُونَ</a:t>
            </a:r>
          </a:p>
          <a:p>
            <a:pPr>
              <a:lnSpc>
                <a:spcPct val="100000"/>
              </a:lnSpc>
              <a:defRPr sz="2400">
                <a:solidFill>
                  <a:srgbClr val="3E5E5C"/>
                </a:solidFill>
                <a:latin typeface="Calibri"/>
              </a:defRPr>
            </a:pPr>
            <a:r>
              <a:t>of what avail to them will be that which they were given to enjoy?</a:t>
            </a:r>
          </a:p>
        </p:txBody>
      </p:sp>
      <p:sp>
        <p:nvSpPr>
          <p:cNvPr id="3" name="Text Placeholder 2"/>
          <p:cNvSpPr>
            <a:spLocks noGrp="1"/>
          </p:cNvSpPr>
          <p:nvPr>
            <p:ph type="body" sz="quarter" idx="11"/>
          </p:nvPr>
        </p:nvSpPr>
        <p:spPr/>
        <p:txBody>
          <a:bodyPr/>
          <a:lstStyle/>
          <a:p>
            <a:r>
              <a:t>Ash-Shu'ara 26:207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وَفَعَلْتَ فَعْلَتَكَ ٱلَّتِى فَعَلْتَ وَأَنتَ مِنَ ٱلْكَـٰفِرِينَ</a:t>
            </a:r>
          </a:p>
          <a:p>
            <a:pPr>
              <a:lnSpc>
                <a:spcPct val="100000"/>
              </a:lnSpc>
              <a:defRPr sz="2400">
                <a:solidFill>
                  <a:srgbClr val="3E5E5C"/>
                </a:solidFill>
                <a:latin typeface="Calibri"/>
              </a:defRPr>
            </a:pPr>
            <a:r>
              <a:t>Then you committed that deed of yours, and you are an ingrate.’</a:t>
            </a:r>
          </a:p>
        </p:txBody>
      </p:sp>
      <p:sp>
        <p:nvSpPr>
          <p:cNvPr id="3" name="Text Placeholder 2"/>
          <p:cNvSpPr>
            <a:spLocks noGrp="1"/>
          </p:cNvSpPr>
          <p:nvPr>
            <p:ph type="body" sz="quarter" idx="11"/>
          </p:nvPr>
        </p:nvSpPr>
        <p:spPr/>
        <p:txBody>
          <a:bodyPr/>
          <a:lstStyle/>
          <a:p>
            <a:r>
              <a:t>Ash-Shu'ara 26:19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أَهْلَكْنَا مِن قَرْيَةٍ إِلَّا لَهَا مُنذِرُونَ</a:t>
            </a:r>
          </a:p>
          <a:p>
            <a:pPr>
              <a:lnSpc>
                <a:spcPct val="100000"/>
              </a:lnSpc>
              <a:defRPr sz="2400">
                <a:solidFill>
                  <a:srgbClr val="3E5E5C"/>
                </a:solidFill>
                <a:latin typeface="Calibri"/>
              </a:defRPr>
            </a:pPr>
            <a:r>
              <a:t>We have not destroyed any town without its having warners,</a:t>
            </a:r>
          </a:p>
        </p:txBody>
      </p:sp>
      <p:sp>
        <p:nvSpPr>
          <p:cNvPr id="3" name="Text Placeholder 2"/>
          <p:cNvSpPr>
            <a:spLocks noGrp="1"/>
          </p:cNvSpPr>
          <p:nvPr>
            <p:ph type="body" sz="quarter" idx="11"/>
          </p:nvPr>
        </p:nvSpPr>
        <p:spPr/>
        <p:txBody>
          <a:bodyPr/>
          <a:lstStyle/>
          <a:p>
            <a:r>
              <a:t>Ash-Shu'ara 26:208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ذِكْرَىٰ وَمَا كُنَّا ظَـٰلِمِينَ</a:t>
            </a:r>
          </a:p>
          <a:p>
            <a:pPr>
              <a:lnSpc>
                <a:spcPct val="100000"/>
              </a:lnSpc>
              <a:defRPr sz="2400">
                <a:solidFill>
                  <a:srgbClr val="3E5E5C"/>
                </a:solidFill>
                <a:latin typeface="Calibri"/>
              </a:defRPr>
            </a:pPr>
            <a:r>
              <a:t>for the sake of admonition, and We were not unjust.</a:t>
            </a:r>
          </a:p>
        </p:txBody>
      </p:sp>
      <p:sp>
        <p:nvSpPr>
          <p:cNvPr id="3" name="Text Placeholder 2"/>
          <p:cNvSpPr>
            <a:spLocks noGrp="1"/>
          </p:cNvSpPr>
          <p:nvPr>
            <p:ph type="body" sz="quarter" idx="11"/>
          </p:nvPr>
        </p:nvSpPr>
        <p:spPr/>
        <p:txBody>
          <a:bodyPr/>
          <a:lstStyle/>
          <a:p>
            <a:r>
              <a:t>Ash-Shu'ara 26:209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تَنَزَّلَتْ بِهِ ٱلشَّيَـٰطِينُ</a:t>
            </a:r>
          </a:p>
          <a:p>
            <a:pPr>
              <a:lnSpc>
                <a:spcPct val="100000"/>
              </a:lnSpc>
              <a:defRPr sz="2400">
                <a:solidFill>
                  <a:srgbClr val="3E5E5C"/>
                </a:solidFill>
                <a:latin typeface="Calibri"/>
              </a:defRPr>
            </a:pPr>
            <a:r>
              <a:t>It has not been brought down by the devils.</a:t>
            </a:r>
          </a:p>
        </p:txBody>
      </p:sp>
      <p:sp>
        <p:nvSpPr>
          <p:cNvPr id="3" name="Text Placeholder 2"/>
          <p:cNvSpPr>
            <a:spLocks noGrp="1"/>
          </p:cNvSpPr>
          <p:nvPr>
            <p:ph type="body" sz="quarter" idx="11"/>
          </p:nvPr>
        </p:nvSpPr>
        <p:spPr/>
        <p:txBody>
          <a:bodyPr/>
          <a:lstStyle/>
          <a:p>
            <a:r>
              <a:t>Ash-Shu'ara 26:210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يَنۢبَغِى لَهُمْ وَمَا يَسْتَطِيعُونَ</a:t>
            </a:r>
          </a:p>
          <a:p>
            <a:pPr>
              <a:lnSpc>
                <a:spcPct val="100000"/>
              </a:lnSpc>
              <a:defRPr sz="2400">
                <a:solidFill>
                  <a:srgbClr val="3E5E5C"/>
                </a:solidFill>
                <a:latin typeface="Calibri"/>
              </a:defRPr>
            </a:pPr>
            <a:r>
              <a:t>Neither does it behoove them, nor are they capable [of doing that].</a:t>
            </a:r>
          </a:p>
        </p:txBody>
      </p:sp>
      <p:sp>
        <p:nvSpPr>
          <p:cNvPr id="3" name="Text Placeholder 2"/>
          <p:cNvSpPr>
            <a:spLocks noGrp="1"/>
          </p:cNvSpPr>
          <p:nvPr>
            <p:ph type="body" sz="quarter" idx="11"/>
          </p:nvPr>
        </p:nvSpPr>
        <p:spPr/>
        <p:txBody>
          <a:bodyPr/>
          <a:lstStyle/>
          <a:p>
            <a:r>
              <a:t>Ash-Shu'ara 26:211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إِنَّهُمْ عَنِ ٱلسَّمْعِ لَمَعْزُولُونَ</a:t>
            </a:r>
          </a:p>
          <a:p>
            <a:pPr>
              <a:lnSpc>
                <a:spcPct val="100000"/>
              </a:lnSpc>
              <a:defRPr sz="2400">
                <a:solidFill>
                  <a:srgbClr val="3E5E5C"/>
                </a:solidFill>
                <a:latin typeface="Calibri"/>
              </a:defRPr>
            </a:pPr>
            <a:r>
              <a:t>Indeed, they are kept at bay [even] from hearing it.</a:t>
            </a:r>
          </a:p>
        </p:txBody>
      </p:sp>
      <p:sp>
        <p:nvSpPr>
          <p:cNvPr id="3" name="Text Placeholder 2"/>
          <p:cNvSpPr>
            <a:spLocks noGrp="1"/>
          </p:cNvSpPr>
          <p:nvPr>
            <p:ph type="body" sz="quarter" idx="11"/>
          </p:nvPr>
        </p:nvSpPr>
        <p:spPr/>
        <p:txBody>
          <a:bodyPr/>
          <a:lstStyle/>
          <a:p>
            <a:r>
              <a:t>Ash-Shu'ara 26:212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تَدْعُ مَعَ ٱللَّهِ إِلَـٰهًا ءَاخَرَ فَتَكُونَ مِنَ ٱلْمُعَذَّبِينَ</a:t>
            </a:r>
          </a:p>
          <a:p>
            <a:pPr>
              <a:lnSpc>
                <a:spcPct val="100000"/>
              </a:lnSpc>
              <a:defRPr sz="2400">
                <a:solidFill>
                  <a:srgbClr val="3E5E5C"/>
                </a:solidFill>
                <a:latin typeface="Calibri"/>
              </a:defRPr>
            </a:pPr>
            <a:r>
              <a:t>So do not invoke any god besides Allah, lest you should be among the punished.</a:t>
            </a:r>
          </a:p>
        </p:txBody>
      </p:sp>
      <p:sp>
        <p:nvSpPr>
          <p:cNvPr id="3" name="Text Placeholder 2"/>
          <p:cNvSpPr>
            <a:spLocks noGrp="1"/>
          </p:cNvSpPr>
          <p:nvPr>
            <p:ph type="body" sz="quarter" idx="11"/>
          </p:nvPr>
        </p:nvSpPr>
        <p:spPr/>
        <p:txBody>
          <a:bodyPr/>
          <a:lstStyle/>
          <a:p>
            <a:r>
              <a:t>Ash-Shu'ara 26:213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وَأَنذِرْ عَشِيرَتَكَ ٱلْأَقْرَبِينَ</a:t>
            </a:r>
          </a:p>
          <a:p>
            <a:pPr>
              <a:lnSpc>
                <a:spcPct val="100000"/>
              </a:lnSpc>
              <a:defRPr sz="2400">
                <a:solidFill>
                  <a:srgbClr val="3E5E5C"/>
                </a:solidFill>
                <a:latin typeface="Calibri"/>
              </a:defRPr>
            </a:pPr>
            <a:r>
              <a:t>Warn the nearest of your kinsfolk,</a:t>
            </a:r>
          </a:p>
        </p:txBody>
      </p:sp>
      <p:sp>
        <p:nvSpPr>
          <p:cNvPr id="3" name="Text Placeholder 2"/>
          <p:cNvSpPr>
            <a:spLocks noGrp="1"/>
          </p:cNvSpPr>
          <p:nvPr>
            <p:ph type="body" sz="quarter" idx="11"/>
          </p:nvPr>
        </p:nvSpPr>
        <p:spPr/>
        <p:txBody>
          <a:bodyPr/>
          <a:lstStyle/>
          <a:p>
            <a:r>
              <a:t>Ash-Shu'ara 26:214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وَٱخْفِضْ جَنَاحَكَ لِمَنِ ٱتَّبَعَكَ مِنَ ٱلْمُؤْمِنِينَ</a:t>
            </a:r>
          </a:p>
          <a:p>
            <a:pPr>
              <a:lnSpc>
                <a:spcPct val="100000"/>
              </a:lnSpc>
              <a:defRPr sz="2400">
                <a:solidFill>
                  <a:srgbClr val="3E5E5C"/>
                </a:solidFill>
                <a:latin typeface="Calibri"/>
              </a:defRPr>
            </a:pPr>
            <a:r>
              <a:t>and lower your wing to the faithful who follow you.</a:t>
            </a:r>
          </a:p>
        </p:txBody>
      </p:sp>
      <p:sp>
        <p:nvSpPr>
          <p:cNvPr id="3" name="Text Placeholder 2"/>
          <p:cNvSpPr>
            <a:spLocks noGrp="1"/>
          </p:cNvSpPr>
          <p:nvPr>
            <p:ph type="body" sz="quarter" idx="11"/>
          </p:nvPr>
        </p:nvSpPr>
        <p:spPr/>
        <p:txBody>
          <a:bodyPr/>
          <a:lstStyle/>
          <a:p>
            <a:r>
              <a:t>Ash-Shu'ara 26:215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عَصَوْكَ فَقُلْ إِنِّى بَرِىٓءٌ مِّمَّا تَعْمَلُونَ</a:t>
            </a:r>
          </a:p>
          <a:p>
            <a:pPr>
              <a:lnSpc>
                <a:spcPct val="100000"/>
              </a:lnSpc>
              <a:defRPr sz="2400">
                <a:solidFill>
                  <a:srgbClr val="3E5E5C"/>
                </a:solidFill>
                <a:latin typeface="Calibri"/>
              </a:defRPr>
            </a:pPr>
            <a:r>
              <a:t>But if they disobey you, say, ‘I am absolved of what you do.’</a:t>
            </a:r>
          </a:p>
        </p:txBody>
      </p:sp>
      <p:sp>
        <p:nvSpPr>
          <p:cNvPr id="3" name="Text Placeholder 2"/>
          <p:cNvSpPr>
            <a:spLocks noGrp="1"/>
          </p:cNvSpPr>
          <p:nvPr>
            <p:ph type="body" sz="quarter" idx="11"/>
          </p:nvPr>
        </p:nvSpPr>
        <p:spPr/>
        <p:txBody>
          <a:bodyPr/>
          <a:lstStyle/>
          <a:p>
            <a:r>
              <a:t>Ash-Shu'ara 26:216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وَتَوَكَّلْ عَلَى ٱلْعَزِيزِ ٱلرَّحِيمِ</a:t>
            </a:r>
          </a:p>
          <a:p>
            <a:pPr>
              <a:lnSpc>
                <a:spcPct val="100000"/>
              </a:lnSpc>
              <a:defRPr sz="2400">
                <a:solidFill>
                  <a:srgbClr val="3E5E5C"/>
                </a:solidFill>
                <a:latin typeface="Calibri"/>
              </a:defRPr>
            </a:pPr>
            <a:r>
              <a:t>And put your trust in the All-mighty, the All-merciful,</a:t>
            </a:r>
          </a:p>
        </p:txBody>
      </p:sp>
      <p:sp>
        <p:nvSpPr>
          <p:cNvPr id="3" name="Text Placeholder 2"/>
          <p:cNvSpPr>
            <a:spLocks noGrp="1"/>
          </p:cNvSpPr>
          <p:nvPr>
            <p:ph type="body" sz="quarter" idx="11"/>
          </p:nvPr>
        </p:nvSpPr>
        <p:spPr/>
        <p:txBody>
          <a:bodyPr/>
          <a:lstStyle/>
          <a:p>
            <a:r>
              <a:t>Ash-Shu'ara 26:217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فَعَلْتُهَآ إِذًا وَأَنَا۠ مِنَ ٱلضَّآلِّينَ</a:t>
            </a:r>
          </a:p>
          <a:p>
            <a:pPr>
              <a:lnSpc>
                <a:spcPct val="100000"/>
              </a:lnSpc>
              <a:defRPr sz="2400">
                <a:solidFill>
                  <a:srgbClr val="3E5E5C"/>
                </a:solidFill>
                <a:latin typeface="Calibri"/>
              </a:defRPr>
            </a:pPr>
            <a:r>
              <a:t>He said, ‘I did that when I was astray.</a:t>
            </a:r>
          </a:p>
        </p:txBody>
      </p:sp>
      <p:sp>
        <p:nvSpPr>
          <p:cNvPr id="3" name="Text Placeholder 2"/>
          <p:cNvSpPr>
            <a:spLocks noGrp="1"/>
          </p:cNvSpPr>
          <p:nvPr>
            <p:ph type="body" sz="quarter" idx="11"/>
          </p:nvPr>
        </p:nvSpPr>
        <p:spPr/>
        <p:txBody>
          <a:bodyPr/>
          <a:lstStyle/>
          <a:p>
            <a:r>
              <a:t>Ash-Shu'ara 26:20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يَرَىٰكَ حِينَ تَقُومُ</a:t>
            </a:r>
          </a:p>
          <a:p>
            <a:pPr>
              <a:lnSpc>
                <a:spcPct val="100000"/>
              </a:lnSpc>
              <a:defRPr sz="2400">
                <a:solidFill>
                  <a:srgbClr val="3E5E5C"/>
                </a:solidFill>
                <a:latin typeface="Calibri"/>
              </a:defRPr>
            </a:pPr>
            <a:r>
              <a:t>who sees you when you stand [for prayer],</a:t>
            </a:r>
          </a:p>
        </p:txBody>
      </p:sp>
      <p:sp>
        <p:nvSpPr>
          <p:cNvPr id="3" name="Text Placeholder 2"/>
          <p:cNvSpPr>
            <a:spLocks noGrp="1"/>
          </p:cNvSpPr>
          <p:nvPr>
            <p:ph type="body" sz="quarter" idx="11"/>
          </p:nvPr>
        </p:nvSpPr>
        <p:spPr/>
        <p:txBody>
          <a:bodyPr/>
          <a:lstStyle/>
          <a:p>
            <a:r>
              <a:t>Ash-Shu'ara 26:218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وَتَقَلُّبَكَ فِى ٱلسَّـٰجِدِينَ</a:t>
            </a:r>
          </a:p>
          <a:p>
            <a:pPr>
              <a:lnSpc>
                <a:spcPct val="100000"/>
              </a:lnSpc>
              <a:defRPr sz="2400">
                <a:solidFill>
                  <a:srgbClr val="3E5E5C"/>
                </a:solidFill>
                <a:latin typeface="Calibri"/>
              </a:defRPr>
            </a:pPr>
            <a:r>
              <a:t>and your going about among those who prostrate.</a:t>
            </a:r>
          </a:p>
        </p:txBody>
      </p:sp>
      <p:sp>
        <p:nvSpPr>
          <p:cNvPr id="3" name="Text Placeholder 2"/>
          <p:cNvSpPr>
            <a:spLocks noGrp="1"/>
          </p:cNvSpPr>
          <p:nvPr>
            <p:ph type="body" sz="quarter" idx="11"/>
          </p:nvPr>
        </p:nvSpPr>
        <p:spPr/>
        <p:txBody>
          <a:bodyPr/>
          <a:lstStyle/>
          <a:p>
            <a:r>
              <a:t>Ash-Shu'ara 26:219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هُوَ ٱلسَّمِيعُ ٱلْعَلِيمُ</a:t>
            </a:r>
          </a:p>
          <a:p>
            <a:pPr>
              <a:lnSpc>
                <a:spcPct val="100000"/>
              </a:lnSpc>
              <a:defRPr sz="2400">
                <a:solidFill>
                  <a:srgbClr val="3E5E5C"/>
                </a:solidFill>
                <a:latin typeface="Calibri"/>
              </a:defRPr>
            </a:pPr>
            <a:r>
              <a:t>Indeed He is the All-hearing, the All-knowing.</a:t>
            </a:r>
          </a:p>
        </p:txBody>
      </p:sp>
      <p:sp>
        <p:nvSpPr>
          <p:cNvPr id="3" name="Text Placeholder 2"/>
          <p:cNvSpPr>
            <a:spLocks noGrp="1"/>
          </p:cNvSpPr>
          <p:nvPr>
            <p:ph type="body" sz="quarter" idx="11"/>
          </p:nvPr>
        </p:nvSpPr>
        <p:spPr/>
        <p:txBody>
          <a:bodyPr/>
          <a:lstStyle/>
          <a:p>
            <a:r>
              <a:t>Ash-Shu'ara 26:220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هَلْ أُنَبِّئُكُمْ عَلَىٰ مَن تَنَزَّلُ ٱلشَّيَـٰطِينُ</a:t>
            </a:r>
          </a:p>
          <a:p>
            <a:pPr>
              <a:lnSpc>
                <a:spcPct val="100000"/>
              </a:lnSpc>
              <a:defRPr sz="2400">
                <a:solidFill>
                  <a:srgbClr val="3E5E5C"/>
                </a:solidFill>
                <a:latin typeface="Calibri"/>
              </a:defRPr>
            </a:pPr>
            <a:r>
              <a:t>Should I inform you on whom the devils descend?</a:t>
            </a:r>
          </a:p>
        </p:txBody>
      </p:sp>
      <p:sp>
        <p:nvSpPr>
          <p:cNvPr id="3" name="Text Placeholder 2"/>
          <p:cNvSpPr>
            <a:spLocks noGrp="1"/>
          </p:cNvSpPr>
          <p:nvPr>
            <p:ph type="body" sz="quarter" idx="11"/>
          </p:nvPr>
        </p:nvSpPr>
        <p:spPr/>
        <p:txBody>
          <a:bodyPr/>
          <a:lstStyle/>
          <a:p>
            <a:r>
              <a:t>Ash-Shu'ara 26:221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تَنَزَّلُ عَلَىٰ كُلِّ أَفَّاكٍ أَثِيمٍ</a:t>
            </a:r>
          </a:p>
          <a:p>
            <a:pPr>
              <a:lnSpc>
                <a:spcPct val="100000"/>
              </a:lnSpc>
              <a:defRPr sz="2400">
                <a:solidFill>
                  <a:srgbClr val="3E5E5C"/>
                </a:solidFill>
                <a:latin typeface="Calibri"/>
              </a:defRPr>
            </a:pPr>
            <a:r>
              <a:t>They descend on every sinful liar.</a:t>
            </a:r>
          </a:p>
        </p:txBody>
      </p:sp>
      <p:sp>
        <p:nvSpPr>
          <p:cNvPr id="3" name="Text Placeholder 2"/>
          <p:cNvSpPr>
            <a:spLocks noGrp="1"/>
          </p:cNvSpPr>
          <p:nvPr>
            <p:ph type="body" sz="quarter" idx="11"/>
          </p:nvPr>
        </p:nvSpPr>
        <p:spPr/>
        <p:txBody>
          <a:bodyPr/>
          <a:lstStyle/>
          <a:p>
            <a:r>
              <a:t>Ash-Shu'ara 26:222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يُلْقُونَ ٱلسَّمْعَ وَأَكْثَرُهُمْ كَـٰذِبُونَ</a:t>
            </a:r>
          </a:p>
          <a:p>
            <a:pPr>
              <a:lnSpc>
                <a:spcPct val="100000"/>
              </a:lnSpc>
              <a:defRPr sz="2400">
                <a:solidFill>
                  <a:srgbClr val="3E5E5C"/>
                </a:solidFill>
                <a:latin typeface="Calibri"/>
              </a:defRPr>
            </a:pPr>
            <a:r>
              <a:t>They eavesdrop, and most of them are liars.</a:t>
            </a:r>
          </a:p>
        </p:txBody>
      </p:sp>
      <p:sp>
        <p:nvSpPr>
          <p:cNvPr id="3" name="Text Placeholder 2"/>
          <p:cNvSpPr>
            <a:spLocks noGrp="1"/>
          </p:cNvSpPr>
          <p:nvPr>
            <p:ph type="body" sz="quarter" idx="11"/>
          </p:nvPr>
        </p:nvSpPr>
        <p:spPr/>
        <p:txBody>
          <a:bodyPr/>
          <a:lstStyle/>
          <a:p>
            <a:r>
              <a:t>Ash-Shu'ara 26:223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وَٱلشُّعَرَآءُ يَتَّبِعُهُمُ ٱلْغَاوُۥنَ</a:t>
            </a:r>
          </a:p>
          <a:p>
            <a:pPr>
              <a:lnSpc>
                <a:spcPct val="100000"/>
              </a:lnSpc>
              <a:defRPr sz="2400">
                <a:solidFill>
                  <a:srgbClr val="3E5E5C"/>
                </a:solidFill>
                <a:latin typeface="Calibri"/>
              </a:defRPr>
            </a:pPr>
            <a:r>
              <a:t>As for the poets, [only] the perverse follow them.</a:t>
            </a:r>
          </a:p>
        </p:txBody>
      </p:sp>
      <p:sp>
        <p:nvSpPr>
          <p:cNvPr id="3" name="Text Placeholder 2"/>
          <p:cNvSpPr>
            <a:spLocks noGrp="1"/>
          </p:cNvSpPr>
          <p:nvPr>
            <p:ph type="body" sz="quarter" idx="11"/>
          </p:nvPr>
        </p:nvSpPr>
        <p:spPr/>
        <p:txBody>
          <a:bodyPr/>
          <a:lstStyle/>
          <a:p>
            <a:r>
              <a:t>Ash-Shu'ara 26:224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أَنَّهُمْ فِى كُلِّ وَادٍ يَهِيمُونَ</a:t>
            </a:r>
          </a:p>
          <a:p>
            <a:pPr>
              <a:lnSpc>
                <a:spcPct val="100000"/>
              </a:lnSpc>
              <a:defRPr sz="2400">
                <a:solidFill>
                  <a:srgbClr val="3E5E5C"/>
                </a:solidFill>
                <a:latin typeface="Calibri"/>
              </a:defRPr>
            </a:pPr>
            <a:r>
              <a:t>Have you not regarded that they rove in every valley,</a:t>
            </a:r>
          </a:p>
        </p:txBody>
      </p:sp>
      <p:sp>
        <p:nvSpPr>
          <p:cNvPr id="3" name="Text Placeholder 2"/>
          <p:cNvSpPr>
            <a:spLocks noGrp="1"/>
          </p:cNvSpPr>
          <p:nvPr>
            <p:ph type="body" sz="quarter" idx="11"/>
          </p:nvPr>
        </p:nvSpPr>
        <p:spPr/>
        <p:txBody>
          <a:bodyPr/>
          <a:lstStyle/>
          <a:p>
            <a:r>
              <a:t>Ash-Shu'ara 26:225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وَأَنَّهُمْ يَقُولُونَ مَا لَا يَفْعَلُونَ</a:t>
            </a:r>
          </a:p>
          <a:p>
            <a:pPr>
              <a:lnSpc>
                <a:spcPct val="100000"/>
              </a:lnSpc>
              <a:defRPr sz="2400">
                <a:solidFill>
                  <a:srgbClr val="3E5E5C"/>
                </a:solidFill>
                <a:latin typeface="Calibri"/>
              </a:defRPr>
            </a:pPr>
            <a:r>
              <a:t>and that they say what they do not do?</a:t>
            </a:r>
          </a:p>
        </p:txBody>
      </p:sp>
      <p:sp>
        <p:nvSpPr>
          <p:cNvPr id="3" name="Text Placeholder 2"/>
          <p:cNvSpPr>
            <a:spLocks noGrp="1"/>
          </p:cNvSpPr>
          <p:nvPr>
            <p:ph type="body" sz="quarter" idx="11"/>
          </p:nvPr>
        </p:nvSpPr>
        <p:spPr/>
        <p:txBody>
          <a:bodyPr/>
          <a:lstStyle/>
          <a:p>
            <a:r>
              <a:t>Ash-Shu'ara 26:226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ٱلَّذِينَ ءَامَنُوا۟ وَعَمِلُوا۟ ٱلصَّـٰلِحَـٰتِ وَذَكَرُوا۟ ٱللَّهَ كَثِيرًا وَٱنتَصَرُوا۟ مِنۢ بَعْدِ مَا ظُلِمُوا۟ ۗ وَسَيَعْلَمُ ٱلَّذِينَ ظَلَمُوٓا۟ أَىَّ مُنقَلَبٍ يَنقَلِبُونَ</a:t>
            </a:r>
          </a:p>
          <a:p>
            <a:pPr>
              <a:lnSpc>
                <a:spcPct val="100000"/>
              </a:lnSpc>
              <a:defRPr sz="2400">
                <a:solidFill>
                  <a:srgbClr val="3E5E5C"/>
                </a:solidFill>
                <a:latin typeface="Calibri"/>
              </a:defRPr>
            </a:pPr>
            <a:r>
              <a:t>Barring those who have faith, do righteous deeds, and remember Allah much often, and vindicate themselves after they have been wronged. And the wrongdoers will soon know at what goal they will end up.</a:t>
            </a:r>
          </a:p>
        </p:txBody>
      </p:sp>
      <p:sp>
        <p:nvSpPr>
          <p:cNvPr id="3" name="Text Placeholder 2"/>
          <p:cNvSpPr>
            <a:spLocks noGrp="1"/>
          </p:cNvSpPr>
          <p:nvPr>
            <p:ph type="body" sz="quarter" idx="11"/>
          </p:nvPr>
        </p:nvSpPr>
        <p:spPr/>
        <p:txBody>
          <a:bodyPr/>
          <a:lstStyle/>
          <a:p>
            <a:r>
              <a:t>Ash-Shu'ara 26:227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فَفَرَرْتُ مِنكُمْ لَمَّا خِفْتُكُمْ فَوَهَبَ لِى رَبِّى حُكْمًا وَجَعَلَنِى مِنَ ٱلْمُرْسَلِينَ</a:t>
            </a:r>
          </a:p>
          <a:p>
            <a:pPr>
              <a:lnSpc>
                <a:spcPct val="100000"/>
              </a:lnSpc>
              <a:defRPr sz="2400">
                <a:solidFill>
                  <a:srgbClr val="3E5E5C"/>
                </a:solidFill>
                <a:latin typeface="Calibri"/>
              </a:defRPr>
            </a:pPr>
            <a:r>
              <a:t>So I fled from you, as I was afraid of you. Then my Lord gave me sound judgement and made me one of the apostles.</a:t>
            </a:r>
          </a:p>
        </p:txBody>
      </p:sp>
      <p:sp>
        <p:nvSpPr>
          <p:cNvPr id="3" name="Text Placeholder 2"/>
          <p:cNvSpPr>
            <a:spLocks noGrp="1"/>
          </p:cNvSpPr>
          <p:nvPr>
            <p:ph type="body" sz="quarter" idx="11"/>
          </p:nvPr>
        </p:nvSpPr>
        <p:spPr/>
        <p:txBody>
          <a:bodyPr/>
          <a:lstStyle/>
          <a:p>
            <a:r>
              <a:t>Ash-Shu'ara 26:21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وَتِلْكَ نِعْمَةٌ تَمُنُّهَا عَلَىَّ أَنْ عَبَّدتَّ بَنِىٓ إِسْرَٰٓءِيلَ</a:t>
            </a:r>
          </a:p>
          <a:p>
            <a:pPr>
              <a:lnSpc>
                <a:spcPct val="100000"/>
              </a:lnSpc>
              <a:defRPr sz="2400">
                <a:solidFill>
                  <a:srgbClr val="3E5E5C"/>
                </a:solidFill>
                <a:latin typeface="Calibri"/>
              </a:defRPr>
            </a:pPr>
            <a:r>
              <a:t>That you have enslaved the Children of Israel—is that the favour with which you reproach me?’</a:t>
            </a:r>
          </a:p>
        </p:txBody>
      </p:sp>
      <p:sp>
        <p:nvSpPr>
          <p:cNvPr id="3" name="Text Placeholder 2"/>
          <p:cNvSpPr>
            <a:spLocks noGrp="1"/>
          </p:cNvSpPr>
          <p:nvPr>
            <p:ph type="body" sz="quarter" idx="11"/>
          </p:nvPr>
        </p:nvSpPr>
        <p:spPr/>
        <p:txBody>
          <a:bodyPr/>
          <a:lstStyle/>
          <a:p>
            <a:r>
              <a:t>Ash-Shu'ara 26:22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فِرْعَوْنُ وَمَا رَبُّ ٱلْعَـٰلَمِينَ</a:t>
            </a:r>
          </a:p>
          <a:p>
            <a:pPr>
              <a:lnSpc>
                <a:spcPct val="100000"/>
              </a:lnSpc>
              <a:defRPr sz="2400">
                <a:solidFill>
                  <a:srgbClr val="3E5E5C"/>
                </a:solidFill>
                <a:latin typeface="Calibri"/>
              </a:defRPr>
            </a:pPr>
            <a:r>
              <a:t>He said, ‘And what is ‘‘the Lord of all the worlds?’’ ’</a:t>
            </a:r>
          </a:p>
        </p:txBody>
      </p:sp>
      <p:sp>
        <p:nvSpPr>
          <p:cNvPr id="3" name="Text Placeholder 2"/>
          <p:cNvSpPr>
            <a:spLocks noGrp="1"/>
          </p:cNvSpPr>
          <p:nvPr>
            <p:ph type="body" sz="quarter" idx="11"/>
          </p:nvPr>
        </p:nvSpPr>
        <p:spPr/>
        <p:txBody>
          <a:bodyPr/>
          <a:lstStyle/>
          <a:p>
            <a:r>
              <a:t>Ash-Shu'ara 26:23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ٱلسَّمَـٰوَٰتِ وَٱلْأَرْضِ وَمَا بَيْنَهُمَآ ۖ إِن كُنتُم مُّوقِنِينَ</a:t>
            </a:r>
          </a:p>
          <a:p>
            <a:pPr>
              <a:lnSpc>
                <a:spcPct val="100000"/>
              </a:lnSpc>
              <a:defRPr sz="2400">
                <a:solidFill>
                  <a:srgbClr val="3E5E5C"/>
                </a:solidFill>
                <a:latin typeface="Calibri"/>
              </a:defRPr>
            </a:pPr>
            <a:r>
              <a:t>He said, ‘The Lord of the heavens and the earth and whatever is between them,—should you have conviction.’</a:t>
            </a:r>
          </a:p>
        </p:txBody>
      </p:sp>
      <p:sp>
        <p:nvSpPr>
          <p:cNvPr id="3" name="Text Placeholder 2"/>
          <p:cNvSpPr>
            <a:spLocks noGrp="1"/>
          </p:cNvSpPr>
          <p:nvPr>
            <p:ph type="body" sz="quarter" idx="11"/>
          </p:nvPr>
        </p:nvSpPr>
        <p:spPr/>
        <p:txBody>
          <a:bodyPr/>
          <a:lstStyle/>
          <a:p>
            <a:r>
              <a:t>Ash-Shu'ara 26:24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لِمَنْ حَوْلَهُۥٓ أَلَا تَسْتَمِعُونَ</a:t>
            </a:r>
          </a:p>
          <a:p>
            <a:pPr>
              <a:lnSpc>
                <a:spcPct val="100000"/>
              </a:lnSpc>
              <a:defRPr sz="2400">
                <a:solidFill>
                  <a:srgbClr val="3E5E5C"/>
                </a:solidFill>
                <a:latin typeface="Calibri"/>
              </a:defRPr>
            </a:pPr>
            <a:r>
              <a:t>He said to those who were around him, ‘Don’t you hear?!’</a:t>
            </a:r>
          </a:p>
        </p:txBody>
      </p:sp>
      <p:sp>
        <p:nvSpPr>
          <p:cNvPr id="3" name="Text Placeholder 2"/>
          <p:cNvSpPr>
            <a:spLocks noGrp="1"/>
          </p:cNvSpPr>
          <p:nvPr>
            <p:ph type="body" sz="quarter" idx="11"/>
          </p:nvPr>
        </p:nvSpPr>
        <p:spPr/>
        <p:txBody>
          <a:bodyPr/>
          <a:lstStyle/>
          <a:p>
            <a:r>
              <a:t>Ash-Shu'ara 26:25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رَبُّكُمْ وَرَبُّ ءَابَآئِكُمُ ٱلْأَوَّلِينَ</a:t>
            </a:r>
          </a:p>
          <a:p>
            <a:pPr>
              <a:lnSpc>
                <a:spcPct val="100000"/>
              </a:lnSpc>
              <a:defRPr sz="2400">
                <a:solidFill>
                  <a:srgbClr val="3E5E5C"/>
                </a:solidFill>
                <a:latin typeface="Calibri"/>
              </a:defRPr>
            </a:pPr>
            <a:r>
              <a:t>He said, ‘Your Lord, and the Lord of your forefathers!’</a:t>
            </a:r>
          </a:p>
        </p:txBody>
      </p:sp>
      <p:sp>
        <p:nvSpPr>
          <p:cNvPr id="3" name="Text Placeholder 2"/>
          <p:cNvSpPr>
            <a:spLocks noGrp="1"/>
          </p:cNvSpPr>
          <p:nvPr>
            <p:ph type="body" sz="quarter" idx="11"/>
          </p:nvPr>
        </p:nvSpPr>
        <p:spPr/>
        <p:txBody>
          <a:bodyPr/>
          <a:lstStyle/>
          <a:p>
            <a:r>
              <a:t>Ash-Shu'ara 26:26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 رَسُولَكُمُ ٱلَّذِىٓ أُرْسِلَ إِلَيْكُمْ لَمَجْنُونٌ</a:t>
            </a:r>
          </a:p>
          <a:p>
            <a:pPr>
              <a:lnSpc>
                <a:spcPct val="100000"/>
              </a:lnSpc>
              <a:defRPr sz="2400">
                <a:solidFill>
                  <a:srgbClr val="3E5E5C"/>
                </a:solidFill>
                <a:latin typeface="Calibri"/>
              </a:defRPr>
            </a:pPr>
            <a:r>
              <a:t>He said, ‘Indeed your messenger, who has been sent to you, is surely crazy!’</a:t>
            </a:r>
          </a:p>
        </p:txBody>
      </p:sp>
      <p:sp>
        <p:nvSpPr>
          <p:cNvPr id="3" name="Text Placeholder 2"/>
          <p:cNvSpPr>
            <a:spLocks noGrp="1"/>
          </p:cNvSpPr>
          <p:nvPr>
            <p:ph type="body" sz="quarter" idx="11"/>
          </p:nvPr>
        </p:nvSpPr>
        <p:spPr/>
        <p:txBody>
          <a:bodyPr/>
          <a:lstStyle/>
          <a:p>
            <a:r>
              <a:t>Ash-Shu'ara 26:27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طسٓمٓ</a:t>
            </a:r>
          </a:p>
          <a:p>
            <a:pPr>
              <a:lnSpc>
                <a:spcPct val="100000"/>
              </a:lnSpc>
              <a:defRPr sz="2400">
                <a:solidFill>
                  <a:srgbClr val="3E5E5C"/>
                </a:solidFill>
                <a:latin typeface="Calibri"/>
              </a:defRPr>
            </a:pPr>
            <a:r>
              <a:t>Ta, Seen, Meem.</a:t>
            </a:r>
          </a:p>
        </p:txBody>
      </p:sp>
      <p:sp>
        <p:nvSpPr>
          <p:cNvPr id="3" name="Text Placeholder 2"/>
          <p:cNvSpPr>
            <a:spLocks noGrp="1"/>
          </p:cNvSpPr>
          <p:nvPr>
            <p:ph type="body" sz="quarter" idx="11"/>
          </p:nvPr>
        </p:nvSpPr>
        <p:spPr/>
        <p:txBody>
          <a:bodyPr/>
          <a:lstStyle/>
          <a:p>
            <a:r>
              <a:t>Ash-Shu'ara 26:1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ٱلْمَشْرِقِ وَٱلْمَغْرِبِ وَمَا بَيْنَهُمَآ ۖ إِن كُنتُمْ تَعْقِلُونَ</a:t>
            </a:r>
          </a:p>
          <a:p>
            <a:pPr>
              <a:lnSpc>
                <a:spcPct val="100000"/>
              </a:lnSpc>
              <a:defRPr sz="2400">
                <a:solidFill>
                  <a:srgbClr val="3E5E5C"/>
                </a:solidFill>
                <a:latin typeface="Calibri"/>
              </a:defRPr>
            </a:pPr>
            <a:r>
              <a:t>He said, ‘The Lord of the east and the west and whatever is between them—should you exercise your reason.’</a:t>
            </a:r>
          </a:p>
        </p:txBody>
      </p:sp>
      <p:sp>
        <p:nvSpPr>
          <p:cNvPr id="3" name="Text Placeholder 2"/>
          <p:cNvSpPr>
            <a:spLocks noGrp="1"/>
          </p:cNvSpPr>
          <p:nvPr>
            <p:ph type="body" sz="quarter" idx="11"/>
          </p:nvPr>
        </p:nvSpPr>
        <p:spPr/>
        <p:txBody>
          <a:bodyPr/>
          <a:lstStyle/>
          <a:p>
            <a:r>
              <a:t>Ash-Shu'ara 26:28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لَئِنِ ٱتَّخَذْتَ إِلَـٰهًا غَيْرِى لَأَجْعَلَنَّكَ مِنَ ٱلْمَسْجُونِينَ</a:t>
            </a:r>
          </a:p>
          <a:p>
            <a:pPr>
              <a:lnSpc>
                <a:spcPct val="100000"/>
              </a:lnSpc>
              <a:defRPr sz="2400">
                <a:solidFill>
                  <a:srgbClr val="3E5E5C"/>
                </a:solidFill>
                <a:latin typeface="Calibri"/>
              </a:defRPr>
            </a:pPr>
            <a:r>
              <a:t>He said, ‘If you take up any god other than me, I will surely make you a prisoner!’</a:t>
            </a:r>
          </a:p>
        </p:txBody>
      </p:sp>
      <p:sp>
        <p:nvSpPr>
          <p:cNvPr id="3" name="Text Placeholder 2"/>
          <p:cNvSpPr>
            <a:spLocks noGrp="1"/>
          </p:cNvSpPr>
          <p:nvPr>
            <p:ph type="body" sz="quarter" idx="11"/>
          </p:nvPr>
        </p:nvSpPr>
        <p:spPr/>
        <p:txBody>
          <a:bodyPr/>
          <a:lstStyle/>
          <a:p>
            <a:r>
              <a:t>Ash-Shu'ara 26:29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أَوَلَوْ جِئْتُكَ بِشَىْءٍ مُّبِينٍ</a:t>
            </a:r>
          </a:p>
          <a:p>
            <a:pPr>
              <a:lnSpc>
                <a:spcPct val="100000"/>
              </a:lnSpc>
              <a:defRPr sz="2400">
                <a:solidFill>
                  <a:srgbClr val="3E5E5C"/>
                </a:solidFill>
                <a:latin typeface="Calibri"/>
              </a:defRPr>
            </a:pPr>
            <a:r>
              <a:t>He said, ‘What if I bring you something [as an] unmistakable [proof]?’</a:t>
            </a:r>
          </a:p>
        </p:txBody>
      </p:sp>
      <p:sp>
        <p:nvSpPr>
          <p:cNvPr id="3" name="Text Placeholder 2"/>
          <p:cNvSpPr>
            <a:spLocks noGrp="1"/>
          </p:cNvSpPr>
          <p:nvPr>
            <p:ph type="body" sz="quarter" idx="11"/>
          </p:nvPr>
        </p:nvSpPr>
        <p:spPr/>
        <p:txBody>
          <a:bodyPr/>
          <a:lstStyle/>
          <a:p>
            <a:r>
              <a:t>Ash-Shu'ara 26:30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فَأْتِ بِهِۦٓ إِن كُنتَ مِنَ ٱلصَّـٰدِقِينَ</a:t>
            </a:r>
          </a:p>
          <a:p>
            <a:pPr>
              <a:lnSpc>
                <a:spcPct val="100000"/>
              </a:lnSpc>
              <a:defRPr sz="2400">
                <a:solidFill>
                  <a:srgbClr val="3E5E5C"/>
                </a:solidFill>
                <a:latin typeface="Calibri"/>
              </a:defRPr>
            </a:pPr>
            <a:r>
              <a:t>He said, ‘Then bring it, should you be truthful.’</a:t>
            </a:r>
          </a:p>
        </p:txBody>
      </p:sp>
      <p:sp>
        <p:nvSpPr>
          <p:cNvPr id="3" name="Text Placeholder 2"/>
          <p:cNvSpPr>
            <a:spLocks noGrp="1"/>
          </p:cNvSpPr>
          <p:nvPr>
            <p:ph type="body" sz="quarter" idx="11"/>
          </p:nvPr>
        </p:nvSpPr>
        <p:spPr/>
        <p:txBody>
          <a:bodyPr/>
          <a:lstStyle/>
          <a:p>
            <a:r>
              <a:t>Ash-Shu'ara 26:31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فَأَلْقَىٰ عَصَاهُ فَإِذَا هِىَ ثُعْبَانٌ مُّبِينٌ</a:t>
            </a:r>
          </a:p>
          <a:p>
            <a:pPr>
              <a:lnSpc>
                <a:spcPct val="100000"/>
              </a:lnSpc>
              <a:defRPr sz="2400">
                <a:solidFill>
                  <a:srgbClr val="3E5E5C"/>
                </a:solidFill>
                <a:latin typeface="Calibri"/>
              </a:defRPr>
            </a:pPr>
            <a:r>
              <a:t>Thereat he threw down his staff, and behold, it was a manifest python.</a:t>
            </a:r>
          </a:p>
        </p:txBody>
      </p:sp>
      <p:sp>
        <p:nvSpPr>
          <p:cNvPr id="3" name="Text Placeholder 2"/>
          <p:cNvSpPr>
            <a:spLocks noGrp="1"/>
          </p:cNvSpPr>
          <p:nvPr>
            <p:ph type="body" sz="quarter" idx="11"/>
          </p:nvPr>
        </p:nvSpPr>
        <p:spPr/>
        <p:txBody>
          <a:bodyPr/>
          <a:lstStyle/>
          <a:p>
            <a:r>
              <a:t>Ash-Shu'ara 26:32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وَنَزَعَ يَدَهُۥ فَإِذَا هِىَ بَيْضَآءُ لِلنَّـٰظِرِينَ</a:t>
            </a:r>
          </a:p>
          <a:p>
            <a:pPr>
              <a:lnSpc>
                <a:spcPct val="100000"/>
              </a:lnSpc>
              <a:defRPr sz="2400">
                <a:solidFill>
                  <a:srgbClr val="3E5E5C"/>
                </a:solidFill>
                <a:latin typeface="Calibri"/>
              </a:defRPr>
            </a:pPr>
            <a:r>
              <a:t>Then he drew out his hand, and behold, it was white and bright to the onlookers.</a:t>
            </a:r>
          </a:p>
        </p:txBody>
      </p:sp>
      <p:sp>
        <p:nvSpPr>
          <p:cNvPr id="3" name="Text Placeholder 2"/>
          <p:cNvSpPr>
            <a:spLocks noGrp="1"/>
          </p:cNvSpPr>
          <p:nvPr>
            <p:ph type="body" sz="quarter" idx="11"/>
          </p:nvPr>
        </p:nvSpPr>
        <p:spPr/>
        <p:txBody>
          <a:bodyPr/>
          <a:lstStyle/>
          <a:p>
            <a:r>
              <a:t>Ash-Shu'ara 26:33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لِلْمَلَإِ حَوْلَهُۥٓ إِنَّ هَـٰذَا لَسَـٰحِرٌ عَلِيمٌ</a:t>
            </a:r>
          </a:p>
          <a:p>
            <a:pPr>
              <a:lnSpc>
                <a:spcPct val="100000"/>
              </a:lnSpc>
              <a:defRPr sz="2400">
                <a:solidFill>
                  <a:srgbClr val="3E5E5C"/>
                </a:solidFill>
                <a:latin typeface="Calibri"/>
              </a:defRPr>
            </a:pPr>
            <a:r>
              <a:t>He said to the elite [who stood] around him, ‘This is indeed an expert magician</a:t>
            </a:r>
          </a:p>
        </p:txBody>
      </p:sp>
      <p:sp>
        <p:nvSpPr>
          <p:cNvPr id="3" name="Text Placeholder 2"/>
          <p:cNvSpPr>
            <a:spLocks noGrp="1"/>
          </p:cNvSpPr>
          <p:nvPr>
            <p:ph type="body" sz="quarter" idx="11"/>
          </p:nvPr>
        </p:nvSpPr>
        <p:spPr/>
        <p:txBody>
          <a:bodyPr/>
          <a:lstStyle/>
          <a:p>
            <a:r>
              <a:t>Ash-Shu'ara 26:34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يُرِيدُ أَن يُخْرِجَكُم مِّنْ أَرْضِكُم بِسِحْرِهِۦ فَمَاذَا تَأْمُرُونَ</a:t>
            </a:r>
          </a:p>
          <a:p>
            <a:pPr>
              <a:lnSpc>
                <a:spcPct val="100000"/>
              </a:lnSpc>
              <a:defRPr sz="2400">
                <a:solidFill>
                  <a:srgbClr val="3E5E5C"/>
                </a:solidFill>
                <a:latin typeface="Calibri"/>
              </a:defRPr>
            </a:pPr>
            <a:r>
              <a:t>who seeks to expel you from your land with his magic. So what do you advise?’</a:t>
            </a:r>
          </a:p>
        </p:txBody>
      </p:sp>
      <p:sp>
        <p:nvSpPr>
          <p:cNvPr id="3" name="Text Placeholder 2"/>
          <p:cNvSpPr>
            <a:spLocks noGrp="1"/>
          </p:cNvSpPr>
          <p:nvPr>
            <p:ph type="body" sz="quarter" idx="11"/>
          </p:nvPr>
        </p:nvSpPr>
        <p:spPr/>
        <p:txBody>
          <a:bodyPr/>
          <a:lstStyle/>
          <a:p>
            <a:r>
              <a:t>Ash-Shu'ara 26:35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أَرْجِهْ وَأَخَاهُ وَٱبْعَثْ فِى ٱلْمَدَآئِنِ حَـٰشِرِينَ</a:t>
            </a:r>
          </a:p>
          <a:p>
            <a:pPr>
              <a:lnSpc>
                <a:spcPct val="100000"/>
              </a:lnSpc>
              <a:defRPr sz="2400">
                <a:solidFill>
                  <a:srgbClr val="3E5E5C"/>
                </a:solidFill>
                <a:latin typeface="Calibri"/>
              </a:defRPr>
            </a:pPr>
            <a:r>
              <a:t>They said, ‘Put him and his brother off for a while, and send heralds to the cities</a:t>
            </a:r>
          </a:p>
        </p:txBody>
      </p:sp>
      <p:sp>
        <p:nvSpPr>
          <p:cNvPr id="3" name="Text Placeholder 2"/>
          <p:cNvSpPr>
            <a:spLocks noGrp="1"/>
          </p:cNvSpPr>
          <p:nvPr>
            <p:ph type="body" sz="quarter" idx="11"/>
          </p:nvPr>
        </p:nvSpPr>
        <p:spPr/>
        <p:txBody>
          <a:bodyPr/>
          <a:lstStyle/>
          <a:p>
            <a:r>
              <a:t>Ash-Shu'ara 26:36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يَأْتُوكَ بِكُلِّ سَحَّارٍ عَلِيمٍ</a:t>
            </a:r>
          </a:p>
          <a:p>
            <a:pPr>
              <a:lnSpc>
                <a:spcPct val="100000"/>
              </a:lnSpc>
              <a:defRPr sz="2400">
                <a:solidFill>
                  <a:srgbClr val="3E5E5C"/>
                </a:solidFill>
                <a:latin typeface="Calibri"/>
              </a:defRPr>
            </a:pPr>
            <a:r>
              <a:t>to bring you every expert magician.’</a:t>
            </a:r>
          </a:p>
        </p:txBody>
      </p:sp>
      <p:sp>
        <p:nvSpPr>
          <p:cNvPr id="3" name="Text Placeholder 2"/>
          <p:cNvSpPr>
            <a:spLocks noGrp="1"/>
          </p:cNvSpPr>
          <p:nvPr>
            <p:ph type="body" sz="quarter" idx="11"/>
          </p:nvPr>
        </p:nvSpPr>
        <p:spPr/>
        <p:txBody>
          <a:bodyPr/>
          <a:lstStyle/>
          <a:p>
            <a:r>
              <a:t>Ash-Shu'ara 26:37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ءَايَـٰتُ ٱلْكِتَـٰبِ ٱلْمُبِينِ</a:t>
            </a:r>
          </a:p>
          <a:p>
            <a:pPr>
              <a:lnSpc>
                <a:spcPct val="100000"/>
              </a:lnSpc>
              <a:defRPr sz="2400">
                <a:solidFill>
                  <a:srgbClr val="3E5E5C"/>
                </a:solidFill>
                <a:latin typeface="Calibri"/>
              </a:defRPr>
            </a:pPr>
            <a:r>
              <a:t>These are the signs of the Manifest Book.</a:t>
            </a:r>
          </a:p>
        </p:txBody>
      </p:sp>
      <p:sp>
        <p:nvSpPr>
          <p:cNvPr id="3" name="Text Placeholder 2"/>
          <p:cNvSpPr>
            <a:spLocks noGrp="1"/>
          </p:cNvSpPr>
          <p:nvPr>
            <p:ph type="body" sz="quarter" idx="11"/>
          </p:nvPr>
        </p:nvSpPr>
        <p:spPr/>
        <p:txBody>
          <a:bodyPr/>
          <a:lstStyle/>
          <a:p>
            <a:r>
              <a:t>Ash-Shu'ara 26:2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فَجُمِعَ ٱلسَّحَرَةُ لِمِيقَـٰتِ يَوْمٍ مَّعْلُومٍ</a:t>
            </a:r>
          </a:p>
          <a:p>
            <a:pPr>
              <a:lnSpc>
                <a:spcPct val="100000"/>
              </a:lnSpc>
              <a:defRPr sz="2400">
                <a:solidFill>
                  <a:srgbClr val="3E5E5C"/>
                </a:solidFill>
                <a:latin typeface="Calibri"/>
              </a:defRPr>
            </a:pPr>
            <a:r>
              <a:t>So the magicians were gathered for the tryst of a known day,</a:t>
            </a:r>
          </a:p>
        </p:txBody>
      </p:sp>
      <p:sp>
        <p:nvSpPr>
          <p:cNvPr id="3" name="Text Placeholder 2"/>
          <p:cNvSpPr>
            <a:spLocks noGrp="1"/>
          </p:cNvSpPr>
          <p:nvPr>
            <p:ph type="body" sz="quarter" idx="11"/>
          </p:nvPr>
        </p:nvSpPr>
        <p:spPr/>
        <p:txBody>
          <a:bodyPr/>
          <a:lstStyle/>
          <a:p>
            <a:r>
              <a:t>Ash-Shu'ara 26:38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وَقِيلَ لِلنَّاسِ هَلْ أَنتُم مُّجْتَمِعُونَ</a:t>
            </a:r>
          </a:p>
          <a:p>
            <a:pPr>
              <a:lnSpc>
                <a:spcPct val="100000"/>
              </a:lnSpc>
              <a:defRPr sz="2400">
                <a:solidFill>
                  <a:srgbClr val="3E5E5C"/>
                </a:solidFill>
                <a:latin typeface="Calibri"/>
              </a:defRPr>
            </a:pPr>
            <a:r>
              <a:t>and the people were told: ‘Will you all gather?!’</a:t>
            </a:r>
          </a:p>
        </p:txBody>
      </p:sp>
      <p:sp>
        <p:nvSpPr>
          <p:cNvPr id="3" name="Text Placeholder 2"/>
          <p:cNvSpPr>
            <a:spLocks noGrp="1"/>
          </p:cNvSpPr>
          <p:nvPr>
            <p:ph type="body" sz="quarter" idx="11"/>
          </p:nvPr>
        </p:nvSpPr>
        <p:spPr/>
        <p:txBody>
          <a:bodyPr/>
          <a:lstStyle/>
          <a:p>
            <a:r>
              <a:t>Ash-Shu'ara 26:39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لَعَلَّنَا نَتَّبِعُ ٱلسَّحَرَةَ إِن كَانُوا۟ هُمُ ٱلْغَـٰلِبِينَ</a:t>
            </a:r>
          </a:p>
          <a:p>
            <a:pPr>
              <a:lnSpc>
                <a:spcPct val="100000"/>
              </a:lnSpc>
              <a:defRPr sz="2400">
                <a:solidFill>
                  <a:srgbClr val="3E5E5C"/>
                </a:solidFill>
                <a:latin typeface="Calibri"/>
              </a:defRPr>
            </a:pPr>
            <a:r>
              <a:t>‘Maybe we will follow the magicians, if they are victors!’</a:t>
            </a:r>
          </a:p>
        </p:txBody>
      </p:sp>
      <p:sp>
        <p:nvSpPr>
          <p:cNvPr id="3" name="Text Placeholder 2"/>
          <p:cNvSpPr>
            <a:spLocks noGrp="1"/>
          </p:cNvSpPr>
          <p:nvPr>
            <p:ph type="body" sz="quarter" idx="11"/>
          </p:nvPr>
        </p:nvSpPr>
        <p:spPr/>
        <p:txBody>
          <a:bodyPr/>
          <a:lstStyle/>
          <a:p>
            <a:r>
              <a:t>Ash-Shu'ara 26:40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 ٱلسَّحَرَةُ قَالُوا۟ لِفِرْعَوْنَ أَئِنَّ لَنَا لَأَجْرًا إِن كُنَّا نَحْنُ ٱلْغَـٰلِبِينَ</a:t>
            </a:r>
          </a:p>
          <a:p>
            <a:pPr>
              <a:lnSpc>
                <a:spcPct val="100000"/>
              </a:lnSpc>
              <a:defRPr sz="2400">
                <a:solidFill>
                  <a:srgbClr val="3E5E5C"/>
                </a:solidFill>
                <a:latin typeface="Calibri"/>
              </a:defRPr>
            </a:pPr>
            <a:r>
              <a:t>So when the magicians came, they said to Pharaoh, ‘Shall we have a reward if we were to be the victors?’</a:t>
            </a:r>
          </a:p>
        </p:txBody>
      </p:sp>
      <p:sp>
        <p:nvSpPr>
          <p:cNvPr id="3" name="Text Placeholder 2"/>
          <p:cNvSpPr>
            <a:spLocks noGrp="1"/>
          </p:cNvSpPr>
          <p:nvPr>
            <p:ph type="body" sz="quarter" idx="11"/>
          </p:nvPr>
        </p:nvSpPr>
        <p:spPr/>
        <p:txBody>
          <a:bodyPr/>
          <a:lstStyle/>
          <a:p>
            <a:r>
              <a:t>Ash-Shu'ara 26:41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نَعَمْ وَإِنَّكُمْ إِذًا لَّمِنَ ٱلْمُقَرَّبِينَ</a:t>
            </a:r>
          </a:p>
          <a:p>
            <a:pPr>
              <a:lnSpc>
                <a:spcPct val="100000"/>
              </a:lnSpc>
              <a:defRPr sz="2400">
                <a:solidFill>
                  <a:srgbClr val="3E5E5C"/>
                </a:solidFill>
                <a:latin typeface="Calibri"/>
              </a:defRPr>
            </a:pPr>
            <a:r>
              <a:t>He said, ‘Of course; and you will be among members of my inner circle.’</a:t>
            </a:r>
          </a:p>
        </p:txBody>
      </p:sp>
      <p:sp>
        <p:nvSpPr>
          <p:cNvPr id="3" name="Text Placeholder 2"/>
          <p:cNvSpPr>
            <a:spLocks noGrp="1"/>
          </p:cNvSpPr>
          <p:nvPr>
            <p:ph type="body" sz="quarter" idx="11"/>
          </p:nvPr>
        </p:nvSpPr>
        <p:spPr/>
        <p:txBody>
          <a:bodyPr/>
          <a:lstStyle/>
          <a:p>
            <a:r>
              <a:t>Ash-Shu'ara 26:42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لَهُم مُّوسَىٰٓ أَلْقُوا۟ مَآ أَنتُم مُّلْقُونَ</a:t>
            </a:r>
          </a:p>
          <a:p>
            <a:pPr>
              <a:lnSpc>
                <a:spcPct val="100000"/>
              </a:lnSpc>
              <a:defRPr sz="2400">
                <a:solidFill>
                  <a:srgbClr val="3E5E5C"/>
                </a:solidFill>
                <a:latin typeface="Calibri"/>
              </a:defRPr>
            </a:pPr>
            <a:r>
              <a:t>Moses said to them, ‘Throw down whatever you have to throw!’</a:t>
            </a:r>
          </a:p>
        </p:txBody>
      </p:sp>
      <p:sp>
        <p:nvSpPr>
          <p:cNvPr id="3" name="Text Placeholder 2"/>
          <p:cNvSpPr>
            <a:spLocks noGrp="1"/>
          </p:cNvSpPr>
          <p:nvPr>
            <p:ph type="body" sz="quarter" idx="11"/>
          </p:nvPr>
        </p:nvSpPr>
        <p:spPr/>
        <p:txBody>
          <a:bodyPr/>
          <a:lstStyle/>
          <a:p>
            <a:r>
              <a:t>Ash-Shu'ara 26:43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فَأَلْقَوْا۟ حِبَالَهُمْ وَعِصِيَّهُمْ وَقَالُوا۟ بِعِزَّةِ فِرْعَوْنَ إِنَّا لَنَحْنُ ٱلْغَـٰلِبُونَ</a:t>
            </a:r>
          </a:p>
          <a:p>
            <a:pPr>
              <a:lnSpc>
                <a:spcPct val="100000"/>
              </a:lnSpc>
              <a:defRPr sz="2400">
                <a:solidFill>
                  <a:srgbClr val="3E5E5C"/>
                </a:solidFill>
                <a:latin typeface="Calibri"/>
              </a:defRPr>
            </a:pPr>
            <a:r>
              <a:t>So they threw down their sticks and ropes, and said, ‘By the might of Pharaoh, we shall surely be victorious!’</a:t>
            </a:r>
          </a:p>
        </p:txBody>
      </p:sp>
      <p:sp>
        <p:nvSpPr>
          <p:cNvPr id="3" name="Text Placeholder 2"/>
          <p:cNvSpPr>
            <a:spLocks noGrp="1"/>
          </p:cNvSpPr>
          <p:nvPr>
            <p:ph type="body" sz="quarter" idx="11"/>
          </p:nvPr>
        </p:nvSpPr>
        <p:spPr/>
        <p:txBody>
          <a:bodyPr/>
          <a:lstStyle/>
          <a:p>
            <a:r>
              <a:t>Ash-Shu'ara 26:44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فَأَلْقَىٰ مُوسَىٰ عَصَاهُ فَإِذَا هِىَ تَلْقَفُ مَا يَأْفِكُونَ</a:t>
            </a:r>
          </a:p>
          <a:p>
            <a:pPr>
              <a:lnSpc>
                <a:spcPct val="100000"/>
              </a:lnSpc>
              <a:defRPr sz="2400">
                <a:solidFill>
                  <a:srgbClr val="3E5E5C"/>
                </a:solidFill>
                <a:latin typeface="Calibri"/>
              </a:defRPr>
            </a:pPr>
            <a:r>
              <a:t>Thereat Moses threw down his staff, and behold, it was swallowing what they had faked.</a:t>
            </a:r>
          </a:p>
        </p:txBody>
      </p:sp>
      <p:sp>
        <p:nvSpPr>
          <p:cNvPr id="3" name="Text Placeholder 2"/>
          <p:cNvSpPr>
            <a:spLocks noGrp="1"/>
          </p:cNvSpPr>
          <p:nvPr>
            <p:ph type="body" sz="quarter" idx="11"/>
          </p:nvPr>
        </p:nvSpPr>
        <p:spPr/>
        <p:txBody>
          <a:bodyPr/>
          <a:lstStyle/>
          <a:p>
            <a:r>
              <a:t>Ash-Shu'ara 26:45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فَأُلْقِىَ ٱلسَّحَرَةُ سَـٰجِدِينَ</a:t>
            </a:r>
          </a:p>
          <a:p>
            <a:pPr>
              <a:lnSpc>
                <a:spcPct val="100000"/>
              </a:lnSpc>
              <a:defRPr sz="2400">
                <a:solidFill>
                  <a:srgbClr val="3E5E5C"/>
                </a:solidFill>
                <a:latin typeface="Calibri"/>
              </a:defRPr>
            </a:pPr>
            <a:r>
              <a:t>Thereat the magicians fell down prostrating.</a:t>
            </a:r>
          </a:p>
        </p:txBody>
      </p:sp>
      <p:sp>
        <p:nvSpPr>
          <p:cNvPr id="3" name="Text Placeholder 2"/>
          <p:cNvSpPr>
            <a:spLocks noGrp="1"/>
          </p:cNvSpPr>
          <p:nvPr>
            <p:ph type="body" sz="quarter" idx="11"/>
          </p:nvPr>
        </p:nvSpPr>
        <p:spPr/>
        <p:txBody>
          <a:bodyPr/>
          <a:lstStyle/>
          <a:p>
            <a:r>
              <a:t>Ash-Shu'ara 26:46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ءَامَنَّا بِرَبِّ ٱلْعَـٰلَمِينَ</a:t>
            </a:r>
          </a:p>
          <a:p>
            <a:pPr>
              <a:lnSpc>
                <a:spcPct val="100000"/>
              </a:lnSpc>
              <a:defRPr sz="2400">
                <a:solidFill>
                  <a:srgbClr val="3E5E5C"/>
                </a:solidFill>
                <a:latin typeface="Calibri"/>
              </a:defRPr>
            </a:pPr>
            <a:r>
              <a:t>They said, ‘We believe in the Lord of all the worlds,</a:t>
            </a:r>
          </a:p>
        </p:txBody>
      </p:sp>
      <p:sp>
        <p:nvSpPr>
          <p:cNvPr id="3" name="Text Placeholder 2"/>
          <p:cNvSpPr>
            <a:spLocks noGrp="1"/>
          </p:cNvSpPr>
          <p:nvPr>
            <p:ph type="body" sz="quarter" idx="11"/>
          </p:nvPr>
        </p:nvSpPr>
        <p:spPr/>
        <p:txBody>
          <a:bodyPr/>
          <a:lstStyle/>
          <a:p>
            <a:r>
              <a:t>Ash-Shu'ara 26:47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لَعَلَّكَ بَـٰخِعٌ نَّفْسَكَ أَلَّا يَكُونُوا۟ مُؤْمِنِينَ</a:t>
            </a:r>
          </a:p>
          <a:p>
            <a:pPr>
              <a:lnSpc>
                <a:spcPct val="100000"/>
              </a:lnSpc>
              <a:defRPr sz="2400">
                <a:solidFill>
                  <a:srgbClr val="3E5E5C"/>
                </a:solidFill>
                <a:latin typeface="Calibri"/>
              </a:defRPr>
            </a:pPr>
            <a:r>
              <a:t>You are liable to imperil your life [out of distress] that they will not have faith.</a:t>
            </a:r>
          </a:p>
        </p:txBody>
      </p:sp>
      <p:sp>
        <p:nvSpPr>
          <p:cNvPr id="3" name="Text Placeholder 2"/>
          <p:cNvSpPr>
            <a:spLocks noGrp="1"/>
          </p:cNvSpPr>
          <p:nvPr>
            <p:ph type="body" sz="quarter" idx="11"/>
          </p:nvPr>
        </p:nvSpPr>
        <p:spPr/>
        <p:txBody>
          <a:bodyPr/>
          <a:lstStyle/>
          <a:p>
            <a:r>
              <a:t>Ash-Shu'ara 26:3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مُوسَىٰ وَهَـٰرُونَ</a:t>
            </a:r>
          </a:p>
          <a:p>
            <a:pPr>
              <a:lnSpc>
                <a:spcPct val="100000"/>
              </a:lnSpc>
              <a:defRPr sz="2400">
                <a:solidFill>
                  <a:srgbClr val="3E5E5C"/>
                </a:solidFill>
                <a:latin typeface="Calibri"/>
              </a:defRPr>
            </a:pPr>
            <a:r>
              <a:t>the Lord of Moses and Aaron.’</a:t>
            </a:r>
          </a:p>
        </p:txBody>
      </p:sp>
      <p:sp>
        <p:nvSpPr>
          <p:cNvPr id="3" name="Text Placeholder 2"/>
          <p:cNvSpPr>
            <a:spLocks noGrp="1"/>
          </p:cNvSpPr>
          <p:nvPr>
            <p:ph type="body" sz="quarter" idx="11"/>
          </p:nvPr>
        </p:nvSpPr>
        <p:spPr/>
        <p:txBody>
          <a:bodyPr/>
          <a:lstStyle/>
          <a:p>
            <a:r>
              <a:t>Ash-Shu'ara 26:48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 ءَامَنتُمْ لَهُۥ قَبْلَ أَنْ ءَاذَنَ لَكُمْ ۖ إِنَّهُۥ لَكَبِيرُكُمُ ٱلَّذِى عَلَّمَكُمُ ٱلسِّحْرَ فَلَسَوْفَ تَعْلَمُونَ ۚ لَأُقَطِّعَنَّ أَيْدِيَكُمْ وَأَرْجُلَكُم مِّنْ خِلَـٰفٍ وَلَأُصَلِّبَنَّكُمْ أَجْمَعِينَ</a:t>
            </a:r>
          </a:p>
          <a:p>
            <a:pPr>
              <a:lnSpc>
                <a:spcPct val="100000"/>
              </a:lnSpc>
              <a:defRPr sz="2400">
                <a:solidFill>
                  <a:srgbClr val="3E5E5C"/>
                </a:solidFill>
                <a:latin typeface="Calibri"/>
              </a:defRPr>
            </a:pPr>
            <a:r>
              <a:t>He [i.e. Pharaoh] said, ‘Do you profess faith in Him before I should permit you? He is indeed your chief who has taught you magic! Soon you will know! I will cut off your hands and feet from opposite sides, and I will crucify you all.’</a:t>
            </a:r>
          </a:p>
        </p:txBody>
      </p:sp>
      <p:sp>
        <p:nvSpPr>
          <p:cNvPr id="3" name="Text Placeholder 2"/>
          <p:cNvSpPr>
            <a:spLocks noGrp="1"/>
          </p:cNvSpPr>
          <p:nvPr>
            <p:ph type="body" sz="quarter" idx="11"/>
          </p:nvPr>
        </p:nvSpPr>
        <p:spPr/>
        <p:txBody>
          <a:bodyPr/>
          <a:lstStyle/>
          <a:p>
            <a:r>
              <a:t>Ash-Shu'ara 26:49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لَا ضَيْرَ ۖ إِنَّآ إِلَىٰ رَبِّنَا مُنقَلِبُونَ</a:t>
            </a:r>
          </a:p>
          <a:p>
            <a:pPr>
              <a:lnSpc>
                <a:spcPct val="100000"/>
              </a:lnSpc>
              <a:defRPr sz="2400">
                <a:solidFill>
                  <a:srgbClr val="3E5E5C"/>
                </a:solidFill>
                <a:latin typeface="Calibri"/>
              </a:defRPr>
            </a:pPr>
            <a:r>
              <a:t>They said, ‘[There is] no harm [in that]! Indeed, we shall return to our Lord.</a:t>
            </a:r>
          </a:p>
        </p:txBody>
      </p:sp>
      <p:sp>
        <p:nvSpPr>
          <p:cNvPr id="3" name="Text Placeholder 2"/>
          <p:cNvSpPr>
            <a:spLocks noGrp="1"/>
          </p:cNvSpPr>
          <p:nvPr>
            <p:ph type="body" sz="quarter" idx="11"/>
          </p:nvPr>
        </p:nvSpPr>
        <p:spPr/>
        <p:txBody>
          <a:bodyPr/>
          <a:lstStyle/>
          <a:p>
            <a:r>
              <a:t>Ash-Shu'ara 26:50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نَطْمَعُ أَن يَغْفِرَ لَنَا رَبُّنَا خَطَـٰيَـٰنَآ أَن كُنَّآ أَوَّلَ ٱلْمُؤْمِنِينَ</a:t>
            </a:r>
          </a:p>
          <a:p>
            <a:pPr>
              <a:lnSpc>
                <a:spcPct val="100000"/>
              </a:lnSpc>
              <a:defRPr sz="2400">
                <a:solidFill>
                  <a:srgbClr val="3E5E5C"/>
                </a:solidFill>
                <a:latin typeface="Calibri"/>
              </a:defRPr>
            </a:pPr>
            <a:r>
              <a:t>Indeed we hope our Lord will forgive us our offences for being the first to believe.’</a:t>
            </a:r>
          </a:p>
        </p:txBody>
      </p:sp>
      <p:sp>
        <p:nvSpPr>
          <p:cNvPr id="3" name="Text Placeholder 2"/>
          <p:cNvSpPr>
            <a:spLocks noGrp="1"/>
          </p:cNvSpPr>
          <p:nvPr>
            <p:ph type="body" sz="quarter" idx="11"/>
          </p:nvPr>
        </p:nvSpPr>
        <p:spPr/>
        <p:txBody>
          <a:bodyPr/>
          <a:lstStyle/>
          <a:p>
            <a:r>
              <a:t>Ash-Shu'ara 26:51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وَأَوْحَيْنَآ إِلَىٰ مُوسَىٰٓ أَنْ أَسْرِ بِعِبَادِىٓ إِنَّكُم مُّتَّبَعُونَ</a:t>
            </a:r>
          </a:p>
          <a:p>
            <a:pPr>
              <a:lnSpc>
                <a:spcPct val="100000"/>
              </a:lnSpc>
              <a:defRPr sz="2400">
                <a:solidFill>
                  <a:srgbClr val="3E5E5C"/>
                </a:solidFill>
                <a:latin typeface="Calibri"/>
              </a:defRPr>
            </a:pPr>
            <a:r>
              <a:t>Then We revealed to Moses, [saying],‘Set out with My servants at night, for you will be pursued.’</a:t>
            </a:r>
          </a:p>
        </p:txBody>
      </p:sp>
      <p:sp>
        <p:nvSpPr>
          <p:cNvPr id="3" name="Text Placeholder 2"/>
          <p:cNvSpPr>
            <a:spLocks noGrp="1"/>
          </p:cNvSpPr>
          <p:nvPr>
            <p:ph type="body" sz="quarter" idx="11"/>
          </p:nvPr>
        </p:nvSpPr>
        <p:spPr/>
        <p:txBody>
          <a:bodyPr/>
          <a:lstStyle/>
          <a:p>
            <a:r>
              <a:t>Ash-Shu'ara 26:52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فَأَرْسَلَ فِرْعَوْنُ فِى ٱلْمَدَآئِنِ حَـٰشِرِينَ</a:t>
            </a:r>
          </a:p>
          <a:p>
            <a:pPr>
              <a:lnSpc>
                <a:spcPct val="100000"/>
              </a:lnSpc>
              <a:defRPr sz="2400">
                <a:solidFill>
                  <a:srgbClr val="3E5E5C"/>
                </a:solidFill>
                <a:latin typeface="Calibri"/>
              </a:defRPr>
            </a:pPr>
            <a:r>
              <a:t>Then Pharaoh sent heralds to the cities,</a:t>
            </a:r>
          </a:p>
        </p:txBody>
      </p:sp>
      <p:sp>
        <p:nvSpPr>
          <p:cNvPr id="3" name="Text Placeholder 2"/>
          <p:cNvSpPr>
            <a:spLocks noGrp="1"/>
          </p:cNvSpPr>
          <p:nvPr>
            <p:ph type="body" sz="quarter" idx="11"/>
          </p:nvPr>
        </p:nvSpPr>
        <p:spPr/>
        <p:txBody>
          <a:bodyPr/>
          <a:lstStyle/>
          <a:p>
            <a:r>
              <a:t>Ash-Shu'ara 26:53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هَـٰٓؤُلَآءِ لَشِرْذِمَةٌ قَلِيلُونَ</a:t>
            </a:r>
          </a:p>
          <a:p>
            <a:pPr>
              <a:lnSpc>
                <a:spcPct val="100000"/>
              </a:lnSpc>
              <a:defRPr sz="2400">
                <a:solidFill>
                  <a:srgbClr val="3E5E5C"/>
                </a:solidFill>
                <a:latin typeface="Calibri"/>
              </a:defRPr>
            </a:pPr>
            <a:r>
              <a:t>[proclaiming:] ‘These are indeed a small band.</a:t>
            </a:r>
          </a:p>
        </p:txBody>
      </p:sp>
      <p:sp>
        <p:nvSpPr>
          <p:cNvPr id="3" name="Text Placeholder 2"/>
          <p:cNvSpPr>
            <a:spLocks noGrp="1"/>
          </p:cNvSpPr>
          <p:nvPr>
            <p:ph type="body" sz="quarter" idx="11"/>
          </p:nvPr>
        </p:nvSpPr>
        <p:spPr/>
        <p:txBody>
          <a:bodyPr/>
          <a:lstStyle/>
          <a:p>
            <a:r>
              <a:t>Ash-Shu'ara 26:54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وَإِنَّهُمْ لَنَا لَغَآئِظُونَ</a:t>
            </a:r>
          </a:p>
          <a:p>
            <a:pPr>
              <a:lnSpc>
                <a:spcPct val="100000"/>
              </a:lnSpc>
              <a:defRPr sz="2400">
                <a:solidFill>
                  <a:srgbClr val="3E5E5C"/>
                </a:solidFill>
                <a:latin typeface="Calibri"/>
              </a:defRPr>
            </a:pPr>
            <a:r>
              <a:t>They have aroused our wrath,</a:t>
            </a:r>
          </a:p>
        </p:txBody>
      </p:sp>
      <p:sp>
        <p:nvSpPr>
          <p:cNvPr id="3" name="Text Placeholder 2"/>
          <p:cNvSpPr>
            <a:spLocks noGrp="1"/>
          </p:cNvSpPr>
          <p:nvPr>
            <p:ph type="body" sz="quarter" idx="11"/>
          </p:nvPr>
        </p:nvSpPr>
        <p:spPr/>
        <p:txBody>
          <a:bodyPr/>
          <a:lstStyle/>
          <a:p>
            <a:r>
              <a:t>Ash-Shu'ara 26:55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وَإِنَّا لَجَمِيعٌ حَـٰذِرُونَ</a:t>
            </a:r>
          </a:p>
          <a:p>
            <a:pPr>
              <a:lnSpc>
                <a:spcPct val="100000"/>
              </a:lnSpc>
              <a:defRPr sz="2400">
                <a:solidFill>
                  <a:srgbClr val="3E5E5C"/>
                </a:solidFill>
                <a:latin typeface="Calibri"/>
              </a:defRPr>
            </a:pPr>
            <a:r>
              <a:t>and we are alert and fully prepared.’</a:t>
            </a:r>
          </a:p>
        </p:txBody>
      </p:sp>
      <p:sp>
        <p:nvSpPr>
          <p:cNvPr id="3" name="Text Placeholder 2"/>
          <p:cNvSpPr>
            <a:spLocks noGrp="1"/>
          </p:cNvSpPr>
          <p:nvPr>
            <p:ph type="body" sz="quarter" idx="11"/>
          </p:nvPr>
        </p:nvSpPr>
        <p:spPr/>
        <p:txBody>
          <a:bodyPr/>
          <a:lstStyle/>
          <a:p>
            <a:r>
              <a:t>Ash-Shu'ara 26:56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فَأَخْرَجْنَـٰهُم مِّن جَنَّـٰتٍ وَعُيُونٍ</a:t>
            </a:r>
          </a:p>
          <a:p>
            <a:pPr>
              <a:lnSpc>
                <a:spcPct val="100000"/>
              </a:lnSpc>
              <a:defRPr sz="2400">
                <a:solidFill>
                  <a:srgbClr val="3E5E5C"/>
                </a:solidFill>
                <a:latin typeface="Calibri"/>
              </a:defRPr>
            </a:pPr>
            <a:r>
              <a:t>So We took them out of gardens and springs,</a:t>
            </a:r>
          </a:p>
        </p:txBody>
      </p:sp>
      <p:sp>
        <p:nvSpPr>
          <p:cNvPr id="3" name="Text Placeholder 2"/>
          <p:cNvSpPr>
            <a:spLocks noGrp="1"/>
          </p:cNvSpPr>
          <p:nvPr>
            <p:ph type="body" sz="quarter" idx="11"/>
          </p:nvPr>
        </p:nvSpPr>
        <p:spPr/>
        <p:txBody>
          <a:bodyPr/>
          <a:lstStyle/>
          <a:p>
            <a:r>
              <a:t>Ash-Shu'ara 26:57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نَّشَأْ نُنَزِّلْ عَلَيْهِم مِّنَ ٱلسَّمَآءِ ءَايَةً فَظَلَّتْ أَعْنَـٰقُهُمْ لَهَا خَـٰضِعِينَ</a:t>
            </a:r>
          </a:p>
          <a:p>
            <a:pPr>
              <a:lnSpc>
                <a:spcPct val="100000"/>
              </a:lnSpc>
              <a:defRPr sz="2400">
                <a:solidFill>
                  <a:srgbClr val="3E5E5C"/>
                </a:solidFill>
                <a:latin typeface="Calibri"/>
              </a:defRPr>
            </a:pPr>
            <a:r>
              <a:t>If We wish We will send down to them a sign from the sky before which their heads will remain bowed in humility.</a:t>
            </a:r>
          </a:p>
        </p:txBody>
      </p:sp>
      <p:sp>
        <p:nvSpPr>
          <p:cNvPr id="3" name="Text Placeholder 2"/>
          <p:cNvSpPr>
            <a:spLocks noGrp="1"/>
          </p:cNvSpPr>
          <p:nvPr>
            <p:ph type="body" sz="quarter" idx="11"/>
          </p:nvPr>
        </p:nvSpPr>
        <p:spPr/>
        <p:txBody>
          <a:bodyPr/>
          <a:lstStyle/>
          <a:p>
            <a:r>
              <a:t>Ash-Shu'ara 26:4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وَكُنُوزٍ وَمَقَامٍ كَرِيمٍ</a:t>
            </a:r>
          </a:p>
          <a:p>
            <a:pPr>
              <a:lnSpc>
                <a:spcPct val="100000"/>
              </a:lnSpc>
              <a:defRPr sz="2400">
                <a:solidFill>
                  <a:srgbClr val="3E5E5C"/>
                </a:solidFill>
                <a:latin typeface="Calibri"/>
              </a:defRPr>
            </a:pPr>
            <a:r>
              <a:t>and [made them leave behind] treasures and stately homes.</a:t>
            </a:r>
          </a:p>
        </p:txBody>
      </p:sp>
      <p:sp>
        <p:nvSpPr>
          <p:cNvPr id="3" name="Text Placeholder 2"/>
          <p:cNvSpPr>
            <a:spLocks noGrp="1"/>
          </p:cNvSpPr>
          <p:nvPr>
            <p:ph type="body" sz="quarter" idx="11"/>
          </p:nvPr>
        </p:nvSpPr>
        <p:spPr/>
        <p:txBody>
          <a:bodyPr/>
          <a:lstStyle/>
          <a:p>
            <a:r>
              <a:t>Ash-Shu'ara 26:58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وَأَوْرَثْنَـٰهَا بَنِىٓ إِسْرَٰٓءِيلَ</a:t>
            </a:r>
          </a:p>
          <a:p>
            <a:pPr>
              <a:lnSpc>
                <a:spcPct val="100000"/>
              </a:lnSpc>
              <a:defRPr sz="2400">
                <a:solidFill>
                  <a:srgbClr val="3E5E5C"/>
                </a:solidFill>
                <a:latin typeface="Calibri"/>
              </a:defRPr>
            </a:pPr>
            <a:r>
              <a:t>So it was; and We bequeathed them to the Children of Israel.</a:t>
            </a:r>
          </a:p>
        </p:txBody>
      </p:sp>
      <p:sp>
        <p:nvSpPr>
          <p:cNvPr id="3" name="Text Placeholder 2"/>
          <p:cNvSpPr>
            <a:spLocks noGrp="1"/>
          </p:cNvSpPr>
          <p:nvPr>
            <p:ph type="body" sz="quarter" idx="11"/>
          </p:nvPr>
        </p:nvSpPr>
        <p:spPr/>
        <p:txBody>
          <a:bodyPr/>
          <a:lstStyle/>
          <a:p>
            <a:r>
              <a:t>Ash-Shu'ara 26:59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فَأَتْبَعُوهُم مُّشْرِقِينَ</a:t>
            </a:r>
          </a:p>
          <a:p>
            <a:pPr>
              <a:lnSpc>
                <a:spcPct val="100000"/>
              </a:lnSpc>
              <a:defRPr sz="2400">
                <a:solidFill>
                  <a:srgbClr val="3E5E5C"/>
                </a:solidFill>
                <a:latin typeface="Calibri"/>
              </a:defRPr>
            </a:pPr>
            <a:r>
              <a:t>Then they pursued them at sunrise.</a:t>
            </a:r>
          </a:p>
        </p:txBody>
      </p:sp>
      <p:sp>
        <p:nvSpPr>
          <p:cNvPr id="3" name="Text Placeholder 2"/>
          <p:cNvSpPr>
            <a:spLocks noGrp="1"/>
          </p:cNvSpPr>
          <p:nvPr>
            <p:ph type="body" sz="quarter" idx="11"/>
          </p:nvPr>
        </p:nvSpPr>
        <p:spPr/>
        <p:txBody>
          <a:bodyPr/>
          <a:lstStyle/>
          <a:p>
            <a:r>
              <a:t>Ash-Shu'ara 26:60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تَرَٰٓءَا ٱلْجَمْعَانِ قَالَ أَصْحَـٰبُ مُوسَىٰٓ إِنَّا لَمُدْرَكُونَ</a:t>
            </a:r>
          </a:p>
          <a:p>
            <a:pPr>
              <a:lnSpc>
                <a:spcPct val="100000"/>
              </a:lnSpc>
              <a:defRPr sz="2400">
                <a:solidFill>
                  <a:srgbClr val="3E5E5C"/>
                </a:solidFill>
                <a:latin typeface="Calibri"/>
              </a:defRPr>
            </a:pPr>
            <a:r>
              <a:t>When the two hosts sighted each other, the companions of Moses said, ‘Indeed we have been caught up.’</a:t>
            </a:r>
          </a:p>
        </p:txBody>
      </p:sp>
      <p:sp>
        <p:nvSpPr>
          <p:cNvPr id="3" name="Text Placeholder 2"/>
          <p:cNvSpPr>
            <a:spLocks noGrp="1"/>
          </p:cNvSpPr>
          <p:nvPr>
            <p:ph type="body" sz="quarter" idx="11"/>
          </p:nvPr>
        </p:nvSpPr>
        <p:spPr/>
        <p:txBody>
          <a:bodyPr/>
          <a:lstStyle/>
          <a:p>
            <a:r>
              <a:t>Ash-Shu'ara 26:61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كَلَّآ ۖ إِنَّ مَعِىَ رَبِّى سَيَهْدِينِ</a:t>
            </a:r>
          </a:p>
          <a:p>
            <a:pPr>
              <a:lnSpc>
                <a:spcPct val="100000"/>
              </a:lnSpc>
              <a:defRPr sz="2400">
                <a:solidFill>
                  <a:srgbClr val="3E5E5C"/>
                </a:solidFill>
                <a:latin typeface="Calibri"/>
              </a:defRPr>
            </a:pPr>
            <a:r>
              <a:t>He said, ‘Certainly not! Indeed my Lord is with me. He will guide me.’</a:t>
            </a:r>
          </a:p>
        </p:txBody>
      </p:sp>
      <p:sp>
        <p:nvSpPr>
          <p:cNvPr id="3" name="Text Placeholder 2"/>
          <p:cNvSpPr>
            <a:spLocks noGrp="1"/>
          </p:cNvSpPr>
          <p:nvPr>
            <p:ph type="body" sz="quarter" idx="11"/>
          </p:nvPr>
        </p:nvSpPr>
        <p:spPr/>
        <p:txBody>
          <a:bodyPr/>
          <a:lstStyle/>
          <a:p>
            <a:r>
              <a:t>Ash-Shu'ara 26:62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فَأَوْحَيْنَآ إِلَىٰ مُوسَىٰٓ أَنِ ٱضْرِب بِّعَصَاكَ ٱلْبَحْرَ ۖ فَٱنفَلَقَ فَكَانَ كُلُّ فِرْقٍ كَٱلطَّوْدِ ٱلْعَظِيمِ</a:t>
            </a:r>
          </a:p>
          <a:p>
            <a:pPr>
              <a:lnSpc>
                <a:spcPct val="100000"/>
              </a:lnSpc>
              <a:defRPr sz="2400">
                <a:solidFill>
                  <a:srgbClr val="3E5E5C"/>
                </a:solidFill>
                <a:latin typeface="Calibri"/>
              </a:defRPr>
            </a:pPr>
            <a:r>
              <a:t>Thereupon We revealed to Moses: ‘Strike the sea with your staff!’ Whereupon it parted, and each part was as if it were a great mountain.</a:t>
            </a:r>
          </a:p>
        </p:txBody>
      </p:sp>
      <p:sp>
        <p:nvSpPr>
          <p:cNvPr id="3" name="Text Placeholder 2"/>
          <p:cNvSpPr>
            <a:spLocks noGrp="1"/>
          </p:cNvSpPr>
          <p:nvPr>
            <p:ph type="body" sz="quarter" idx="11"/>
          </p:nvPr>
        </p:nvSpPr>
        <p:spPr/>
        <p:txBody>
          <a:bodyPr/>
          <a:lstStyle/>
          <a:p>
            <a:r>
              <a:t>Ash-Shu'ara 26:63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وَأَزْلَفْنَا ثَمَّ ٱلْـَٔاخَرِينَ</a:t>
            </a:r>
          </a:p>
          <a:p>
            <a:pPr>
              <a:lnSpc>
                <a:spcPct val="100000"/>
              </a:lnSpc>
              <a:defRPr sz="2400">
                <a:solidFill>
                  <a:srgbClr val="3E5E5C"/>
                </a:solidFill>
                <a:latin typeface="Calibri"/>
              </a:defRPr>
            </a:pPr>
            <a:r>
              <a:t>There, We brought the others near,</a:t>
            </a:r>
          </a:p>
        </p:txBody>
      </p:sp>
      <p:sp>
        <p:nvSpPr>
          <p:cNvPr id="3" name="Text Placeholder 2"/>
          <p:cNvSpPr>
            <a:spLocks noGrp="1"/>
          </p:cNvSpPr>
          <p:nvPr>
            <p:ph type="body" sz="quarter" idx="11"/>
          </p:nvPr>
        </p:nvSpPr>
        <p:spPr/>
        <p:txBody>
          <a:bodyPr/>
          <a:lstStyle/>
          <a:p>
            <a:r>
              <a:t>Ash-Shu'ara 26:64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وَأَنجَيْنَا مُوسَىٰ وَمَن مَّعَهُۥٓ أَجْمَعِينَ</a:t>
            </a:r>
          </a:p>
          <a:p>
            <a:pPr>
              <a:lnSpc>
                <a:spcPct val="100000"/>
              </a:lnSpc>
              <a:defRPr sz="2400">
                <a:solidFill>
                  <a:srgbClr val="3E5E5C"/>
                </a:solidFill>
                <a:latin typeface="Calibri"/>
              </a:defRPr>
            </a:pPr>
            <a:r>
              <a:t>and We delivered Moses and all those who were with him.</a:t>
            </a:r>
          </a:p>
        </p:txBody>
      </p:sp>
      <p:sp>
        <p:nvSpPr>
          <p:cNvPr id="3" name="Text Placeholder 2"/>
          <p:cNvSpPr>
            <a:spLocks noGrp="1"/>
          </p:cNvSpPr>
          <p:nvPr>
            <p:ph type="body" sz="quarter" idx="11"/>
          </p:nvPr>
        </p:nvSpPr>
        <p:spPr/>
        <p:txBody>
          <a:bodyPr/>
          <a:lstStyle/>
          <a:p>
            <a:r>
              <a:t>Ash-Shu'ara 26:65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أَغْرَقْنَا ٱلْـَٔاخَرِينَ</a:t>
            </a:r>
          </a:p>
          <a:p>
            <a:pPr>
              <a:lnSpc>
                <a:spcPct val="100000"/>
              </a:lnSpc>
              <a:defRPr sz="2400">
                <a:solidFill>
                  <a:srgbClr val="3E5E5C"/>
                </a:solidFill>
                <a:latin typeface="Calibri"/>
              </a:defRPr>
            </a:pPr>
            <a:r>
              <a:t>Then We drowned the rest.</a:t>
            </a:r>
          </a:p>
        </p:txBody>
      </p:sp>
      <p:sp>
        <p:nvSpPr>
          <p:cNvPr id="3" name="Text Placeholder 2"/>
          <p:cNvSpPr>
            <a:spLocks noGrp="1"/>
          </p:cNvSpPr>
          <p:nvPr>
            <p:ph type="body" sz="quarter" idx="11"/>
          </p:nvPr>
        </p:nvSpPr>
        <p:spPr/>
        <p:txBody>
          <a:bodyPr/>
          <a:lstStyle/>
          <a:p>
            <a:r>
              <a:t>Ash-Shu'ara 26:66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لَـَٔايَةً ۖ وَمَا كَانَ أَكْثَرُهُم مُّؤْمِنِينَ</a:t>
            </a:r>
          </a:p>
          <a:p>
            <a:pPr>
              <a:lnSpc>
                <a:spcPct val="100000"/>
              </a:lnSpc>
              <a:defRPr sz="2400">
                <a:solidFill>
                  <a:srgbClr val="3E5E5C"/>
                </a:solidFill>
                <a:latin typeface="Calibri"/>
              </a:defRPr>
            </a:pPr>
            <a:r>
              <a:t>There is indeed a sign in that, but most of them do not have faith.</a:t>
            </a:r>
          </a:p>
        </p:txBody>
      </p:sp>
      <p:sp>
        <p:nvSpPr>
          <p:cNvPr id="3" name="Text Placeholder 2"/>
          <p:cNvSpPr>
            <a:spLocks noGrp="1"/>
          </p:cNvSpPr>
          <p:nvPr>
            <p:ph type="body" sz="quarter" idx="11"/>
          </p:nvPr>
        </p:nvSpPr>
        <p:spPr/>
        <p:txBody>
          <a:bodyPr/>
          <a:lstStyle/>
          <a:p>
            <a:r>
              <a:t>Ash-Shu'ara 26:67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يَأْتِيهِم مِّن ذِكْرٍ مِّنَ ٱلرَّحْمَـٰنِ مُحْدَثٍ إِلَّا كَانُوا۟ عَنْهُ مُعْرِضِينَ</a:t>
            </a:r>
          </a:p>
          <a:p>
            <a:pPr>
              <a:lnSpc>
                <a:spcPct val="100000"/>
              </a:lnSpc>
              <a:defRPr sz="2400">
                <a:solidFill>
                  <a:srgbClr val="3E5E5C"/>
                </a:solidFill>
                <a:latin typeface="Calibri"/>
              </a:defRPr>
            </a:pPr>
            <a:r>
              <a:t>There does not come to them any new reminder from the All-beneficent but that they disregard it.</a:t>
            </a:r>
          </a:p>
        </p:txBody>
      </p:sp>
      <p:sp>
        <p:nvSpPr>
          <p:cNvPr id="3" name="Text Placeholder 2"/>
          <p:cNvSpPr>
            <a:spLocks noGrp="1"/>
          </p:cNvSpPr>
          <p:nvPr>
            <p:ph type="body" sz="quarter" idx="11"/>
          </p:nvPr>
        </p:nvSpPr>
        <p:spPr/>
        <p:txBody>
          <a:bodyPr/>
          <a:lstStyle/>
          <a:p>
            <a:r>
              <a:t>Ash-Shu'ara 26:5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لَهُوَ ٱلْعَزِيزُ ٱلرَّحِيمُ</a:t>
            </a:r>
          </a:p>
          <a:p>
            <a:pPr>
              <a:lnSpc>
                <a:spcPct val="100000"/>
              </a:lnSpc>
              <a:defRPr sz="2400">
                <a:solidFill>
                  <a:srgbClr val="3E5E5C"/>
                </a:solidFill>
                <a:latin typeface="Calibri"/>
              </a:defRPr>
            </a:pPr>
            <a:r>
              <a:t>Indeed your Lord is the All-mighty, the All-merciful.</a:t>
            </a:r>
          </a:p>
        </p:txBody>
      </p:sp>
      <p:sp>
        <p:nvSpPr>
          <p:cNvPr id="3" name="Text Placeholder 2"/>
          <p:cNvSpPr>
            <a:spLocks noGrp="1"/>
          </p:cNvSpPr>
          <p:nvPr>
            <p:ph type="body" sz="quarter" idx="11"/>
          </p:nvPr>
        </p:nvSpPr>
        <p:spPr/>
        <p:txBody>
          <a:bodyPr/>
          <a:lstStyle/>
          <a:p>
            <a:r>
              <a:t>Ash-Shu'ara 26:68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وَٱتْلُ عَلَيْهِمْ نَبَأَ إِبْرَٰهِيمَ</a:t>
            </a:r>
          </a:p>
          <a:p>
            <a:pPr>
              <a:lnSpc>
                <a:spcPct val="100000"/>
              </a:lnSpc>
              <a:defRPr sz="2400">
                <a:solidFill>
                  <a:srgbClr val="3E5E5C"/>
                </a:solidFill>
                <a:latin typeface="Calibri"/>
              </a:defRPr>
            </a:pPr>
            <a:r>
              <a:t>Relate to them the account of Abraham</a:t>
            </a:r>
          </a:p>
        </p:txBody>
      </p:sp>
      <p:sp>
        <p:nvSpPr>
          <p:cNvPr id="3" name="Text Placeholder 2"/>
          <p:cNvSpPr>
            <a:spLocks noGrp="1"/>
          </p:cNvSpPr>
          <p:nvPr>
            <p:ph type="body" sz="quarter" idx="11"/>
          </p:nvPr>
        </p:nvSpPr>
        <p:spPr/>
        <p:txBody>
          <a:bodyPr/>
          <a:lstStyle/>
          <a:p>
            <a:r>
              <a:t>Ash-Shu'ara 26:69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لِأَبِيهِ وَقَوْمِهِۦ مَا تَعْبُدُونَ</a:t>
            </a:r>
          </a:p>
          <a:p>
            <a:pPr>
              <a:lnSpc>
                <a:spcPct val="100000"/>
              </a:lnSpc>
              <a:defRPr sz="2400">
                <a:solidFill>
                  <a:srgbClr val="3E5E5C"/>
                </a:solidFill>
                <a:latin typeface="Calibri"/>
              </a:defRPr>
            </a:pPr>
            <a:r>
              <a:t>when he said to his father and his people, ‘What is it that you are worshiping?!’</a:t>
            </a:r>
          </a:p>
        </p:txBody>
      </p:sp>
      <p:sp>
        <p:nvSpPr>
          <p:cNvPr id="3" name="Text Placeholder 2"/>
          <p:cNvSpPr>
            <a:spLocks noGrp="1"/>
          </p:cNvSpPr>
          <p:nvPr>
            <p:ph type="body" sz="quarter" idx="11"/>
          </p:nvPr>
        </p:nvSpPr>
        <p:spPr/>
        <p:txBody>
          <a:bodyPr/>
          <a:lstStyle/>
          <a:p>
            <a:r>
              <a:t>Ash-Shu'ara 26:70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نَعْبُدُ أَصْنَامًا فَنَظَلُّ لَهَا عَـٰكِفِينَ</a:t>
            </a:r>
          </a:p>
          <a:p>
            <a:pPr>
              <a:lnSpc>
                <a:spcPct val="100000"/>
              </a:lnSpc>
              <a:defRPr sz="2400">
                <a:solidFill>
                  <a:srgbClr val="3E5E5C"/>
                </a:solidFill>
                <a:latin typeface="Calibri"/>
              </a:defRPr>
            </a:pPr>
            <a:r>
              <a:t>They said, ‘We worship idols, and are constant in our devotion to them.’</a:t>
            </a:r>
          </a:p>
        </p:txBody>
      </p:sp>
      <p:sp>
        <p:nvSpPr>
          <p:cNvPr id="3" name="Text Placeholder 2"/>
          <p:cNvSpPr>
            <a:spLocks noGrp="1"/>
          </p:cNvSpPr>
          <p:nvPr>
            <p:ph type="body" sz="quarter" idx="11"/>
          </p:nvPr>
        </p:nvSpPr>
        <p:spPr/>
        <p:txBody>
          <a:bodyPr/>
          <a:lstStyle/>
          <a:p>
            <a:r>
              <a:t>Ash-Shu'ara 26:71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هَلْ يَسْمَعُونَكُمْ إِذْ تَدْعُونَ</a:t>
            </a:r>
          </a:p>
          <a:p>
            <a:pPr>
              <a:lnSpc>
                <a:spcPct val="100000"/>
              </a:lnSpc>
              <a:defRPr sz="2400">
                <a:solidFill>
                  <a:srgbClr val="3E5E5C"/>
                </a:solidFill>
                <a:latin typeface="Calibri"/>
              </a:defRPr>
            </a:pPr>
            <a:r>
              <a:t>He said, ‘Do they hear you when you call them?</a:t>
            </a:r>
          </a:p>
        </p:txBody>
      </p:sp>
      <p:sp>
        <p:nvSpPr>
          <p:cNvPr id="3" name="Text Placeholder 2"/>
          <p:cNvSpPr>
            <a:spLocks noGrp="1"/>
          </p:cNvSpPr>
          <p:nvPr>
            <p:ph type="body" sz="quarter" idx="11"/>
          </p:nvPr>
        </p:nvSpPr>
        <p:spPr/>
        <p:txBody>
          <a:bodyPr/>
          <a:lstStyle/>
          <a:p>
            <a:r>
              <a:t>Ash-Shu'ara 26:72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يَنفَعُونَكُمْ أَوْ يَضُرُّونَ</a:t>
            </a:r>
          </a:p>
          <a:p>
            <a:pPr>
              <a:lnSpc>
                <a:spcPct val="100000"/>
              </a:lnSpc>
              <a:defRPr sz="2400">
                <a:solidFill>
                  <a:srgbClr val="3E5E5C"/>
                </a:solidFill>
                <a:latin typeface="Calibri"/>
              </a:defRPr>
            </a:pPr>
            <a:r>
              <a:t>Or do they bring you any benefit, or cause you any harm?’</a:t>
            </a:r>
          </a:p>
        </p:txBody>
      </p:sp>
      <p:sp>
        <p:nvSpPr>
          <p:cNvPr id="3" name="Text Placeholder 2"/>
          <p:cNvSpPr>
            <a:spLocks noGrp="1"/>
          </p:cNvSpPr>
          <p:nvPr>
            <p:ph type="body" sz="quarter" idx="11"/>
          </p:nvPr>
        </p:nvSpPr>
        <p:spPr/>
        <p:txBody>
          <a:bodyPr/>
          <a:lstStyle/>
          <a:p>
            <a:r>
              <a:t>Ash-Shu'ara 26:73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بَلْ وَجَدْنَآ ءَابَآءَنَا كَذَٰلِكَ يَفْعَلُونَ</a:t>
            </a:r>
          </a:p>
          <a:p>
            <a:pPr>
              <a:lnSpc>
                <a:spcPct val="100000"/>
              </a:lnSpc>
              <a:defRPr sz="2400">
                <a:solidFill>
                  <a:srgbClr val="3E5E5C"/>
                </a:solidFill>
                <a:latin typeface="Calibri"/>
              </a:defRPr>
            </a:pPr>
            <a:r>
              <a:t>They said, ‘Indeed, we found our fathers doing likewise.’</a:t>
            </a:r>
          </a:p>
        </p:txBody>
      </p:sp>
      <p:sp>
        <p:nvSpPr>
          <p:cNvPr id="3" name="Text Placeholder 2"/>
          <p:cNvSpPr>
            <a:spLocks noGrp="1"/>
          </p:cNvSpPr>
          <p:nvPr>
            <p:ph type="body" sz="quarter" idx="11"/>
          </p:nvPr>
        </p:nvSpPr>
        <p:spPr/>
        <p:txBody>
          <a:bodyPr/>
          <a:lstStyle/>
          <a:p>
            <a:r>
              <a:t>Ash-Shu'ara 26:74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أَفَرَءَيْتُم مَّا كُنتُمْ تَعْبُدُونَ</a:t>
            </a:r>
          </a:p>
          <a:p>
            <a:pPr>
              <a:lnSpc>
                <a:spcPct val="100000"/>
              </a:lnSpc>
              <a:defRPr sz="2400">
                <a:solidFill>
                  <a:srgbClr val="3E5E5C"/>
                </a:solidFill>
                <a:latin typeface="Calibri"/>
              </a:defRPr>
            </a:pPr>
            <a:r>
              <a:t>He said, ‘Have you regarded what you have been worshipping,</a:t>
            </a:r>
          </a:p>
        </p:txBody>
      </p:sp>
      <p:sp>
        <p:nvSpPr>
          <p:cNvPr id="3" name="Text Placeholder 2"/>
          <p:cNvSpPr>
            <a:spLocks noGrp="1"/>
          </p:cNvSpPr>
          <p:nvPr>
            <p:ph type="body" sz="quarter" idx="11"/>
          </p:nvPr>
        </p:nvSpPr>
        <p:spPr/>
        <p:txBody>
          <a:bodyPr/>
          <a:lstStyle/>
          <a:p>
            <a:r>
              <a:t>Ash-Shu'ara 26:75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أَنتُمْ وَءَابَآؤُكُمُ ٱلْأَقْدَمُونَ</a:t>
            </a:r>
          </a:p>
          <a:p>
            <a:pPr>
              <a:lnSpc>
                <a:spcPct val="100000"/>
              </a:lnSpc>
              <a:defRPr sz="2400">
                <a:solidFill>
                  <a:srgbClr val="3E5E5C"/>
                </a:solidFill>
                <a:latin typeface="Calibri"/>
              </a:defRPr>
            </a:pPr>
            <a:r>
              <a:t>you and your ancestors?</a:t>
            </a:r>
          </a:p>
        </p:txBody>
      </p:sp>
      <p:sp>
        <p:nvSpPr>
          <p:cNvPr id="3" name="Text Placeholder 2"/>
          <p:cNvSpPr>
            <a:spLocks noGrp="1"/>
          </p:cNvSpPr>
          <p:nvPr>
            <p:ph type="body" sz="quarter" idx="11"/>
          </p:nvPr>
        </p:nvSpPr>
        <p:spPr/>
        <p:txBody>
          <a:bodyPr/>
          <a:lstStyle/>
          <a:p>
            <a:r>
              <a:t>Ash-Shu'ara 26:76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فَإِنَّهُمْ عَدُوٌّ لِّىٓ إِلَّا رَبَّ ٱلْعَـٰلَمِينَ</a:t>
            </a:r>
          </a:p>
          <a:p>
            <a:pPr>
              <a:lnSpc>
                <a:spcPct val="100000"/>
              </a:lnSpc>
              <a:defRPr sz="2400">
                <a:solidFill>
                  <a:srgbClr val="3E5E5C"/>
                </a:solidFill>
                <a:latin typeface="Calibri"/>
              </a:defRPr>
            </a:pPr>
            <a:r>
              <a:t>They are indeed enemies to me, but the Lord of all the worlds,</a:t>
            </a:r>
          </a:p>
        </p:txBody>
      </p:sp>
      <p:sp>
        <p:nvSpPr>
          <p:cNvPr id="3" name="Text Placeholder 2"/>
          <p:cNvSpPr>
            <a:spLocks noGrp="1"/>
          </p:cNvSpPr>
          <p:nvPr>
            <p:ph type="body" sz="quarter" idx="11"/>
          </p:nvPr>
        </p:nvSpPr>
        <p:spPr/>
        <p:txBody>
          <a:bodyPr/>
          <a:lstStyle/>
          <a:p>
            <a:r>
              <a:t>Ash-Shu'ara 26:77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فَقَدْ كَذَّبُوا۟ فَسَيَأْتِيهِمْ أَنۢبَـٰٓؤُا۟ مَا كَانُوا۟ بِهِۦ يَسْتَهْزِءُونَ</a:t>
            </a:r>
          </a:p>
          <a:p>
            <a:pPr>
              <a:lnSpc>
                <a:spcPct val="100000"/>
              </a:lnSpc>
              <a:defRPr sz="2400">
                <a:solidFill>
                  <a:srgbClr val="3E5E5C"/>
                </a:solidFill>
                <a:latin typeface="Calibri"/>
              </a:defRPr>
            </a:pPr>
            <a:r>
              <a:t>They have already denied [the truth], but soon there will come to them the news of what they have been deriding.</a:t>
            </a:r>
          </a:p>
        </p:txBody>
      </p:sp>
      <p:sp>
        <p:nvSpPr>
          <p:cNvPr id="3" name="Text Placeholder 2"/>
          <p:cNvSpPr>
            <a:spLocks noGrp="1"/>
          </p:cNvSpPr>
          <p:nvPr>
            <p:ph type="body" sz="quarter" idx="11"/>
          </p:nvPr>
        </p:nvSpPr>
        <p:spPr/>
        <p:txBody>
          <a:bodyPr/>
          <a:lstStyle/>
          <a:p>
            <a:r>
              <a:t>Ash-Shu'ara 26:6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خَلَقَنِى فَهُوَ يَهْدِينِ</a:t>
            </a:r>
          </a:p>
          <a:p>
            <a:pPr>
              <a:lnSpc>
                <a:spcPct val="100000"/>
              </a:lnSpc>
              <a:defRPr sz="2400">
                <a:solidFill>
                  <a:srgbClr val="3E5E5C"/>
                </a:solidFill>
                <a:latin typeface="Calibri"/>
              </a:defRPr>
            </a:pPr>
            <a:r>
              <a:t>who created me, it is He who guides me,</a:t>
            </a:r>
          </a:p>
        </p:txBody>
      </p:sp>
      <p:sp>
        <p:nvSpPr>
          <p:cNvPr id="3" name="Text Placeholder 2"/>
          <p:cNvSpPr>
            <a:spLocks noGrp="1"/>
          </p:cNvSpPr>
          <p:nvPr>
            <p:ph type="body" sz="quarter" idx="11"/>
          </p:nvPr>
        </p:nvSpPr>
        <p:spPr/>
        <p:txBody>
          <a:bodyPr/>
          <a:lstStyle/>
          <a:p>
            <a:r>
              <a:t>Ash-Shu'ara 26:78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وَٱلَّذِى هُوَ يُطْعِمُنِى وَيَسْقِينِ</a:t>
            </a:r>
          </a:p>
          <a:p>
            <a:pPr>
              <a:lnSpc>
                <a:spcPct val="100000"/>
              </a:lnSpc>
              <a:defRPr sz="2400">
                <a:solidFill>
                  <a:srgbClr val="3E5E5C"/>
                </a:solidFill>
                <a:latin typeface="Calibri"/>
              </a:defRPr>
            </a:pPr>
            <a:r>
              <a:t>and provides me with food and drink,</a:t>
            </a:r>
          </a:p>
        </p:txBody>
      </p:sp>
      <p:sp>
        <p:nvSpPr>
          <p:cNvPr id="3" name="Text Placeholder 2"/>
          <p:cNvSpPr>
            <a:spLocks noGrp="1"/>
          </p:cNvSpPr>
          <p:nvPr>
            <p:ph type="body" sz="quarter" idx="11"/>
          </p:nvPr>
        </p:nvSpPr>
        <p:spPr/>
        <p:txBody>
          <a:bodyPr/>
          <a:lstStyle/>
          <a:p>
            <a:r>
              <a:t>Ash-Shu'ara 26:79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مَرِضْتُ فَهُوَ يَشْفِينِ</a:t>
            </a:r>
          </a:p>
          <a:p>
            <a:pPr>
              <a:lnSpc>
                <a:spcPct val="100000"/>
              </a:lnSpc>
              <a:defRPr sz="2400">
                <a:solidFill>
                  <a:srgbClr val="3E5E5C"/>
                </a:solidFill>
                <a:latin typeface="Calibri"/>
              </a:defRPr>
            </a:pPr>
            <a:r>
              <a:t>and when I get sick, it is He who cures me;</a:t>
            </a:r>
          </a:p>
        </p:txBody>
      </p:sp>
      <p:sp>
        <p:nvSpPr>
          <p:cNvPr id="3" name="Text Placeholder 2"/>
          <p:cNvSpPr>
            <a:spLocks noGrp="1"/>
          </p:cNvSpPr>
          <p:nvPr>
            <p:ph type="body" sz="quarter" idx="11"/>
          </p:nvPr>
        </p:nvSpPr>
        <p:spPr/>
        <p:txBody>
          <a:bodyPr/>
          <a:lstStyle/>
          <a:p>
            <a:r>
              <a:t>Ash-Shu'ara 26:80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وَٱلَّذِى يُمِيتُنِى ثُمَّ يُحْيِينِ</a:t>
            </a:r>
          </a:p>
          <a:p>
            <a:pPr>
              <a:lnSpc>
                <a:spcPct val="100000"/>
              </a:lnSpc>
              <a:defRPr sz="2400">
                <a:solidFill>
                  <a:srgbClr val="3E5E5C"/>
                </a:solidFill>
                <a:latin typeface="Calibri"/>
              </a:defRPr>
            </a:pPr>
            <a:r>
              <a:t>who will make me die, then He will bring me to life,</a:t>
            </a:r>
          </a:p>
        </p:txBody>
      </p:sp>
      <p:sp>
        <p:nvSpPr>
          <p:cNvPr id="3" name="Text Placeholder 2"/>
          <p:cNvSpPr>
            <a:spLocks noGrp="1"/>
          </p:cNvSpPr>
          <p:nvPr>
            <p:ph type="body" sz="quarter" idx="11"/>
          </p:nvPr>
        </p:nvSpPr>
        <p:spPr/>
        <p:txBody>
          <a:bodyPr/>
          <a:lstStyle/>
          <a:p>
            <a:r>
              <a:t>Ash-Shu'ara 26:81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وَٱلَّذِىٓ أَطْمَعُ أَن يَغْفِرَ لِى خَطِيٓـَٔتِى يَوْمَ ٱلدِّينِ</a:t>
            </a:r>
          </a:p>
          <a:p>
            <a:pPr>
              <a:lnSpc>
                <a:spcPct val="100000"/>
              </a:lnSpc>
              <a:defRPr sz="2400">
                <a:solidFill>
                  <a:srgbClr val="3E5E5C"/>
                </a:solidFill>
                <a:latin typeface="Calibri"/>
              </a:defRPr>
            </a:pPr>
            <a:r>
              <a:t>and who, I hope, will forgive me my faults on the Day of Retribution.’</a:t>
            </a:r>
          </a:p>
        </p:txBody>
      </p:sp>
      <p:sp>
        <p:nvSpPr>
          <p:cNvPr id="3" name="Text Placeholder 2"/>
          <p:cNvSpPr>
            <a:spLocks noGrp="1"/>
          </p:cNvSpPr>
          <p:nvPr>
            <p:ph type="body" sz="quarter" idx="11"/>
          </p:nvPr>
        </p:nvSpPr>
        <p:spPr/>
        <p:txBody>
          <a:bodyPr/>
          <a:lstStyle/>
          <a:p>
            <a:r>
              <a:t>Ash-Shu'ara 26:82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هَبْ لِى حُكْمًا وَأَلْحِقْنِى بِٱلصَّـٰلِحِينَ</a:t>
            </a:r>
          </a:p>
          <a:p>
            <a:pPr>
              <a:lnSpc>
                <a:spcPct val="100000"/>
              </a:lnSpc>
              <a:defRPr sz="2400">
                <a:solidFill>
                  <a:srgbClr val="3E5E5C"/>
                </a:solidFill>
                <a:latin typeface="Calibri"/>
              </a:defRPr>
            </a:pPr>
            <a:r>
              <a:t>‘My Lord! Grant me [unerring] judgement, and unite me with the Righteous.</a:t>
            </a:r>
          </a:p>
        </p:txBody>
      </p:sp>
      <p:sp>
        <p:nvSpPr>
          <p:cNvPr id="3" name="Text Placeholder 2"/>
          <p:cNvSpPr>
            <a:spLocks noGrp="1"/>
          </p:cNvSpPr>
          <p:nvPr>
            <p:ph type="body" sz="quarter" idx="11"/>
          </p:nvPr>
        </p:nvSpPr>
        <p:spPr/>
        <p:txBody>
          <a:bodyPr/>
          <a:lstStyle/>
          <a:p>
            <a:r>
              <a:t>Ash-Shu'ara 26:83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وَٱجْعَل لِّى لِسَانَ صِدْقٍ فِى ٱلْـَٔاخِرِينَ</a:t>
            </a:r>
          </a:p>
          <a:p>
            <a:pPr>
              <a:lnSpc>
                <a:spcPct val="100000"/>
              </a:lnSpc>
              <a:defRPr sz="2400">
                <a:solidFill>
                  <a:srgbClr val="3E5E5C"/>
                </a:solidFill>
                <a:latin typeface="Calibri"/>
              </a:defRPr>
            </a:pPr>
            <a:r>
              <a:t>Confer on me a worthy repute among the posterity,</a:t>
            </a:r>
          </a:p>
        </p:txBody>
      </p:sp>
      <p:sp>
        <p:nvSpPr>
          <p:cNvPr id="3" name="Text Placeholder 2"/>
          <p:cNvSpPr>
            <a:spLocks noGrp="1"/>
          </p:cNvSpPr>
          <p:nvPr>
            <p:ph type="body" sz="quarter" idx="11"/>
          </p:nvPr>
        </p:nvSpPr>
        <p:spPr/>
        <p:txBody>
          <a:bodyPr/>
          <a:lstStyle/>
          <a:p>
            <a:r>
              <a:t>Ash-Shu'ara 26:84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وَٱجْعَلْنِى مِن وَرَثَةِ جَنَّةِ ٱلنَّعِيمِ</a:t>
            </a:r>
          </a:p>
          <a:p>
            <a:pPr>
              <a:lnSpc>
                <a:spcPct val="100000"/>
              </a:lnSpc>
              <a:defRPr sz="2400">
                <a:solidFill>
                  <a:srgbClr val="3E5E5C"/>
                </a:solidFill>
                <a:latin typeface="Calibri"/>
              </a:defRPr>
            </a:pPr>
            <a:r>
              <a:t>and make me one of the heirs to the paradise of bliss.</a:t>
            </a:r>
          </a:p>
        </p:txBody>
      </p:sp>
      <p:sp>
        <p:nvSpPr>
          <p:cNvPr id="3" name="Text Placeholder 2"/>
          <p:cNvSpPr>
            <a:spLocks noGrp="1"/>
          </p:cNvSpPr>
          <p:nvPr>
            <p:ph type="body" sz="quarter" idx="11"/>
          </p:nvPr>
        </p:nvSpPr>
        <p:spPr/>
        <p:txBody>
          <a:bodyPr/>
          <a:lstStyle/>
          <a:p>
            <a:r>
              <a:t>Ash-Shu'ara 26:85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وَٱغْفِرْ لِأَبِىٓ إِنَّهُۥ كَانَ مِنَ ٱلضَّآلِّينَ</a:t>
            </a:r>
          </a:p>
          <a:p>
            <a:pPr>
              <a:lnSpc>
                <a:spcPct val="100000"/>
              </a:lnSpc>
              <a:defRPr sz="2400">
                <a:solidFill>
                  <a:srgbClr val="3E5E5C"/>
                </a:solidFill>
                <a:latin typeface="Calibri"/>
              </a:defRPr>
            </a:pPr>
            <a:r>
              <a:t>Forgive my father, for he is one of those who are astray.</a:t>
            </a:r>
          </a:p>
        </p:txBody>
      </p:sp>
      <p:sp>
        <p:nvSpPr>
          <p:cNvPr id="3" name="Text Placeholder 2"/>
          <p:cNvSpPr>
            <a:spLocks noGrp="1"/>
          </p:cNvSpPr>
          <p:nvPr>
            <p:ph type="body" sz="quarter" idx="11"/>
          </p:nvPr>
        </p:nvSpPr>
        <p:spPr/>
        <p:txBody>
          <a:bodyPr/>
          <a:lstStyle/>
          <a:p>
            <a:r>
              <a:t>Ash-Shu'ara 26:86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تُخْزِنِى يَوْمَ يُبْعَثُونَ</a:t>
            </a:r>
          </a:p>
          <a:p>
            <a:pPr>
              <a:lnSpc>
                <a:spcPct val="100000"/>
              </a:lnSpc>
              <a:defRPr sz="2400">
                <a:solidFill>
                  <a:srgbClr val="3E5E5C"/>
                </a:solidFill>
                <a:latin typeface="Calibri"/>
              </a:defRPr>
            </a:pPr>
            <a:r>
              <a:t>Do not disgrace me on the day that they will be resurrected,</a:t>
            </a:r>
          </a:p>
        </p:txBody>
      </p:sp>
      <p:sp>
        <p:nvSpPr>
          <p:cNvPr id="3" name="Text Placeholder 2"/>
          <p:cNvSpPr>
            <a:spLocks noGrp="1"/>
          </p:cNvSpPr>
          <p:nvPr>
            <p:ph type="body" sz="quarter" idx="11"/>
          </p:nvPr>
        </p:nvSpPr>
        <p:spPr/>
        <p:txBody>
          <a:bodyPr/>
          <a:lstStyle/>
          <a:p>
            <a:r>
              <a:t>Ash-Shu'ara 26:87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إِلَى ٱلْأَرْضِ كَمْ أَنۢبَتْنَا فِيهَا مِن كُلِّ زَوْجٍ كَرِيمٍ</a:t>
            </a:r>
          </a:p>
          <a:p>
            <a:pPr>
              <a:lnSpc>
                <a:spcPct val="100000"/>
              </a:lnSpc>
              <a:defRPr sz="2400">
                <a:solidFill>
                  <a:srgbClr val="3E5E5C"/>
                </a:solidFill>
                <a:latin typeface="Calibri"/>
              </a:defRPr>
            </a:pPr>
            <a:r>
              <a:t>Have they not regarded the earth, how many of every splendid kind [of vegetation] We have caused to grow in it?</a:t>
            </a:r>
          </a:p>
        </p:txBody>
      </p:sp>
      <p:sp>
        <p:nvSpPr>
          <p:cNvPr id="3" name="Text Placeholder 2"/>
          <p:cNvSpPr>
            <a:spLocks noGrp="1"/>
          </p:cNvSpPr>
          <p:nvPr>
            <p:ph type="body" sz="quarter" idx="11"/>
          </p:nvPr>
        </p:nvSpPr>
        <p:spPr/>
        <p:txBody>
          <a:bodyPr/>
          <a:lstStyle/>
          <a:p>
            <a:r>
              <a:t>Ash-Shu'ara 26:7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لَا يَنفَعُ مَالٌ وَلَا بَنُونَ</a:t>
            </a:r>
          </a:p>
          <a:p>
            <a:pPr>
              <a:lnSpc>
                <a:spcPct val="100000"/>
              </a:lnSpc>
              <a:defRPr sz="2400">
                <a:solidFill>
                  <a:srgbClr val="3E5E5C"/>
                </a:solidFill>
                <a:latin typeface="Calibri"/>
              </a:defRPr>
            </a:pPr>
            <a:r>
              <a:t>the day when neither wealth nor children will avail,</a:t>
            </a:r>
          </a:p>
        </p:txBody>
      </p:sp>
      <p:sp>
        <p:nvSpPr>
          <p:cNvPr id="3" name="Text Placeholder 2"/>
          <p:cNvSpPr>
            <a:spLocks noGrp="1"/>
          </p:cNvSpPr>
          <p:nvPr>
            <p:ph type="body" sz="quarter" idx="11"/>
          </p:nvPr>
        </p:nvSpPr>
        <p:spPr/>
        <p:txBody>
          <a:bodyPr/>
          <a:lstStyle/>
          <a:p>
            <a:r>
              <a:t>Ash-Shu'ara 26:88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مَنْ أَتَى ٱللَّهَ بِقَلْبٍ سَلِيمٍ</a:t>
            </a:r>
          </a:p>
          <a:p>
            <a:pPr>
              <a:lnSpc>
                <a:spcPct val="100000"/>
              </a:lnSpc>
              <a:defRPr sz="2400">
                <a:solidFill>
                  <a:srgbClr val="3E5E5C"/>
                </a:solidFill>
                <a:latin typeface="Calibri"/>
              </a:defRPr>
            </a:pPr>
            <a:r>
              <a:t>except him who comes to Allah with a sound heart,’</a:t>
            </a:r>
          </a:p>
        </p:txBody>
      </p:sp>
      <p:sp>
        <p:nvSpPr>
          <p:cNvPr id="3" name="Text Placeholder 2"/>
          <p:cNvSpPr>
            <a:spLocks noGrp="1"/>
          </p:cNvSpPr>
          <p:nvPr>
            <p:ph type="body" sz="quarter" idx="11"/>
          </p:nvPr>
        </p:nvSpPr>
        <p:spPr/>
        <p:txBody>
          <a:bodyPr/>
          <a:lstStyle/>
          <a:p>
            <a:r>
              <a:t>Ash-Shu'ara 26:89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وَأُزْلِفَتِ ٱلْجَنَّةُ لِلْمُتَّقِينَ</a:t>
            </a:r>
          </a:p>
          <a:p>
            <a:pPr>
              <a:lnSpc>
                <a:spcPct val="100000"/>
              </a:lnSpc>
              <a:defRPr sz="2400">
                <a:solidFill>
                  <a:srgbClr val="3E5E5C"/>
                </a:solidFill>
                <a:latin typeface="Calibri"/>
              </a:defRPr>
            </a:pPr>
            <a:r>
              <a:t>and paradise will be brought near for the Godwary,</a:t>
            </a:r>
          </a:p>
        </p:txBody>
      </p:sp>
      <p:sp>
        <p:nvSpPr>
          <p:cNvPr id="3" name="Text Placeholder 2"/>
          <p:cNvSpPr>
            <a:spLocks noGrp="1"/>
          </p:cNvSpPr>
          <p:nvPr>
            <p:ph type="body" sz="quarter" idx="11"/>
          </p:nvPr>
        </p:nvSpPr>
        <p:spPr/>
        <p:txBody>
          <a:bodyPr/>
          <a:lstStyle/>
          <a:p>
            <a:r>
              <a:t>Ash-Shu'ara 26:90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وَبُرِّزَتِ ٱلْجَحِيمُ لِلْغَاوِينَ</a:t>
            </a:r>
          </a:p>
          <a:p>
            <a:pPr>
              <a:lnSpc>
                <a:spcPct val="100000"/>
              </a:lnSpc>
              <a:defRPr sz="2400">
                <a:solidFill>
                  <a:srgbClr val="3E5E5C"/>
                </a:solidFill>
                <a:latin typeface="Calibri"/>
              </a:defRPr>
            </a:pPr>
            <a:r>
              <a:t>and hell will be brought into view for the perverse,</a:t>
            </a:r>
          </a:p>
        </p:txBody>
      </p:sp>
      <p:sp>
        <p:nvSpPr>
          <p:cNvPr id="3" name="Text Placeholder 2"/>
          <p:cNvSpPr>
            <a:spLocks noGrp="1"/>
          </p:cNvSpPr>
          <p:nvPr>
            <p:ph type="body" sz="quarter" idx="11"/>
          </p:nvPr>
        </p:nvSpPr>
        <p:spPr/>
        <p:txBody>
          <a:bodyPr/>
          <a:lstStyle/>
          <a:p>
            <a:r>
              <a:t>Ash-Shu'ara 26:91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وَقِيلَ لَهُمْ أَيْنَ مَا كُنتُمْ تَعْبُدُونَ</a:t>
            </a:r>
          </a:p>
          <a:p>
            <a:pPr>
              <a:lnSpc>
                <a:spcPct val="100000"/>
              </a:lnSpc>
              <a:defRPr sz="2400">
                <a:solidFill>
                  <a:srgbClr val="3E5E5C"/>
                </a:solidFill>
                <a:latin typeface="Calibri"/>
              </a:defRPr>
            </a:pPr>
            <a:r>
              <a:t>and they shall be told: ‘Where is that which you used to worship</a:t>
            </a:r>
          </a:p>
        </p:txBody>
      </p:sp>
      <p:sp>
        <p:nvSpPr>
          <p:cNvPr id="3" name="Text Placeholder 2"/>
          <p:cNvSpPr>
            <a:spLocks noGrp="1"/>
          </p:cNvSpPr>
          <p:nvPr>
            <p:ph type="body" sz="quarter" idx="11"/>
          </p:nvPr>
        </p:nvSpPr>
        <p:spPr/>
        <p:txBody>
          <a:bodyPr/>
          <a:lstStyle/>
          <a:p>
            <a:r>
              <a:t>Ash-Shu'ara 26:92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دُونِ ٱللَّهِ هَلْ يَنصُرُونَكُمْ أَوْ يَنتَصِرُونَ</a:t>
            </a:r>
          </a:p>
          <a:p>
            <a:pPr>
              <a:lnSpc>
                <a:spcPct val="100000"/>
              </a:lnSpc>
              <a:defRPr sz="2400">
                <a:solidFill>
                  <a:srgbClr val="3E5E5C"/>
                </a:solidFill>
                <a:latin typeface="Calibri"/>
              </a:defRPr>
            </a:pPr>
            <a:r>
              <a:t>besides Allah? Do they help you, or do they help each other?’</a:t>
            </a:r>
          </a:p>
        </p:txBody>
      </p:sp>
      <p:sp>
        <p:nvSpPr>
          <p:cNvPr id="3" name="Text Placeholder 2"/>
          <p:cNvSpPr>
            <a:spLocks noGrp="1"/>
          </p:cNvSpPr>
          <p:nvPr>
            <p:ph type="body" sz="quarter" idx="11"/>
          </p:nvPr>
        </p:nvSpPr>
        <p:spPr/>
        <p:txBody>
          <a:bodyPr/>
          <a:lstStyle/>
          <a:p>
            <a:r>
              <a:t>Ash-Shu'ara 26:93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فَكُبْكِبُوا۟ فِيهَا هُمْ وَٱلْغَاوُۥنَ</a:t>
            </a:r>
          </a:p>
          <a:p>
            <a:pPr>
              <a:lnSpc>
                <a:spcPct val="100000"/>
              </a:lnSpc>
              <a:defRPr sz="2400">
                <a:solidFill>
                  <a:srgbClr val="3E5E5C"/>
                </a:solidFill>
                <a:latin typeface="Calibri"/>
              </a:defRPr>
            </a:pPr>
            <a:r>
              <a:t>Then they will be cast into it on their faces—they and the perverse,</a:t>
            </a:r>
          </a:p>
        </p:txBody>
      </p:sp>
      <p:sp>
        <p:nvSpPr>
          <p:cNvPr id="3" name="Text Placeholder 2"/>
          <p:cNvSpPr>
            <a:spLocks noGrp="1"/>
          </p:cNvSpPr>
          <p:nvPr>
            <p:ph type="body" sz="quarter" idx="11"/>
          </p:nvPr>
        </p:nvSpPr>
        <p:spPr/>
        <p:txBody>
          <a:bodyPr/>
          <a:lstStyle/>
          <a:p>
            <a:r>
              <a:t>Ash-Shu'ara 26:94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وَجُنُودُ إِبْلِيسَ أَجْمَعُونَ</a:t>
            </a:r>
          </a:p>
          <a:p>
            <a:pPr>
              <a:lnSpc>
                <a:spcPct val="100000"/>
              </a:lnSpc>
              <a:defRPr sz="2400">
                <a:solidFill>
                  <a:srgbClr val="3E5E5C"/>
                </a:solidFill>
                <a:latin typeface="Calibri"/>
              </a:defRPr>
            </a:pPr>
            <a:r>
              <a:t>and the hosts of Iblis all together.</a:t>
            </a:r>
          </a:p>
        </p:txBody>
      </p:sp>
      <p:sp>
        <p:nvSpPr>
          <p:cNvPr id="3" name="Text Placeholder 2"/>
          <p:cNvSpPr>
            <a:spLocks noGrp="1"/>
          </p:cNvSpPr>
          <p:nvPr>
            <p:ph type="body" sz="quarter" idx="11"/>
          </p:nvPr>
        </p:nvSpPr>
        <p:spPr/>
        <p:txBody>
          <a:bodyPr/>
          <a:lstStyle/>
          <a:p>
            <a:r>
              <a:t>Ash-Shu'ara 26:95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وَهُمْ فِيهَا يَخْتَصِمُونَ</a:t>
            </a:r>
          </a:p>
          <a:p>
            <a:pPr>
              <a:lnSpc>
                <a:spcPct val="100000"/>
              </a:lnSpc>
              <a:defRPr sz="2400">
                <a:solidFill>
                  <a:srgbClr val="3E5E5C"/>
                </a:solidFill>
                <a:latin typeface="Calibri"/>
              </a:defRPr>
            </a:pPr>
            <a:r>
              <a:t>They will say, as they wrangle in it [together],</a:t>
            </a:r>
          </a:p>
        </p:txBody>
      </p:sp>
      <p:sp>
        <p:nvSpPr>
          <p:cNvPr id="3" name="Text Placeholder 2"/>
          <p:cNvSpPr>
            <a:spLocks noGrp="1"/>
          </p:cNvSpPr>
          <p:nvPr>
            <p:ph type="body" sz="quarter" idx="11"/>
          </p:nvPr>
        </p:nvSpPr>
        <p:spPr/>
        <p:txBody>
          <a:bodyPr/>
          <a:lstStyle/>
          <a:p>
            <a:r>
              <a:t>Ash-Shu'ara 26:96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تَٱللَّهِ إِن كُنَّا لَفِى ضَلَـٰلٍ مُّبِينٍ</a:t>
            </a:r>
          </a:p>
          <a:p>
            <a:pPr>
              <a:lnSpc>
                <a:spcPct val="100000"/>
              </a:lnSpc>
              <a:defRPr sz="2400">
                <a:solidFill>
                  <a:srgbClr val="3E5E5C"/>
                </a:solidFill>
                <a:latin typeface="Calibri"/>
              </a:defRPr>
            </a:pPr>
            <a:r>
              <a:t>‘By Allah, we had indeed been in manifest error</a:t>
            </a:r>
          </a:p>
        </p:txBody>
      </p:sp>
      <p:sp>
        <p:nvSpPr>
          <p:cNvPr id="3" name="Text Placeholder 2"/>
          <p:cNvSpPr>
            <a:spLocks noGrp="1"/>
          </p:cNvSpPr>
          <p:nvPr>
            <p:ph type="body" sz="quarter" idx="11"/>
          </p:nvPr>
        </p:nvSpPr>
        <p:spPr/>
        <p:txBody>
          <a:bodyPr/>
          <a:lstStyle/>
          <a:p>
            <a:r>
              <a:t>Ash-Shu'ara 26:97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5059</Words>
  <Application>Microsoft Macintosh PowerPoint</Application>
  <PresentationFormat>On-screen Show (4:3)</PresentationFormat>
  <Paragraphs>688</Paragraphs>
  <Slides>229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229</vt:i4>
      </vt:variant>
    </vt:vector>
  </HeadingPairs>
  <TitlesOfParts>
    <vt:vector size="233"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2025-03-05T16:26:31Z</dcterms:modified>
  <cp:category/>
</cp:coreProperties>
</file>