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Al-Furqan (25)</a:t>
            </a:r>
          </a:p>
        </p:txBody>
      </p:sp>
      <p:sp>
        <p:nvSpPr>
          <p:cNvPr id="3" name="Text Placeholder 2"/>
          <p:cNvSpPr>
            <a:spLocks noGrp="1"/>
          </p:cNvSpPr>
          <p:nvPr>
            <p:ph type="body" sz="quarter" idx="11"/>
          </p:nvPr>
        </p:nvSpPr>
        <p:spPr/>
        <p:txBody>
          <a:bodyPr/>
          <a:lstStyle/>
          <a:p>
            <a:r>
              <a:t>ٱلْفُرْقَان</a:t>
            </a:r>
          </a:p>
        </p:txBody>
      </p:sp>
      <p:sp>
        <p:nvSpPr>
          <p:cNvPr id="4" name="Text Placeholder 3"/>
          <p:cNvSpPr>
            <a:spLocks noGrp="1"/>
          </p:cNvSpPr>
          <p:nvPr>
            <p:ph type="body" sz="quarter" idx="12"/>
          </p:nvPr>
        </p:nvSpPr>
        <p:spPr/>
        <p:txBody>
          <a:bodyPr/>
          <a:lstStyle/>
          <a:p>
            <a:r>
              <a:t>(The Criterion)</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 يُلْقَىٰٓ إِلَيْهِ كَنزٌ أَوْ تَكُونُ لَهُۥ جَنَّةٌ يَأْكُلُ مِنْهَا ۚ وَقَالَ ٱلظَّـٰلِمُونَ إِن تَتَّبِعُونَ إِلَّا رَجُلًا مَّسْحُورًا</a:t>
            </a:r>
          </a:p>
          <a:p>
            <a:pPr>
              <a:lnSpc>
                <a:spcPct val="100000"/>
              </a:lnSpc>
              <a:defRPr sz="2400">
                <a:solidFill>
                  <a:srgbClr val="3E5E5C"/>
                </a:solidFill>
                <a:latin typeface="Calibri"/>
              </a:defRPr>
            </a:pPr>
            <a:r>
              <a:t>Or, ‘[Why is not] a treasure thrown to him, or [why does] he [not] have a garden from which he may eat?’ And the wrongdoers say, ‘You are just following a bewitched man.’</a:t>
            </a:r>
          </a:p>
        </p:txBody>
      </p:sp>
      <p:sp>
        <p:nvSpPr>
          <p:cNvPr id="3" name="Text Placeholder 2"/>
          <p:cNvSpPr>
            <a:spLocks noGrp="1"/>
          </p:cNvSpPr>
          <p:nvPr>
            <p:ph type="body" sz="quarter" idx="11"/>
          </p:nvPr>
        </p:nvSpPr>
        <p:spPr/>
        <p:txBody>
          <a:bodyPr/>
          <a:lstStyle/>
          <a:p>
            <a:r>
              <a:t>Al-Furqan 25:8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ٱنظُرْ كَيْفَ ضَرَبُوا۟ لَكَ ٱلْأَمْثَـٰلَ فَضَلُّوا۟ فَلَا يَسْتَطِيعُونَ سَبِيلًا</a:t>
            </a:r>
          </a:p>
          <a:p>
            <a:pPr>
              <a:lnSpc>
                <a:spcPct val="100000"/>
              </a:lnSpc>
              <a:defRPr sz="2400">
                <a:solidFill>
                  <a:srgbClr val="3E5E5C"/>
                </a:solidFill>
                <a:latin typeface="Calibri"/>
              </a:defRPr>
            </a:pPr>
            <a:r>
              <a:t>Look, how they coin epithets for you; so they go astray, and cannot find the way.</a:t>
            </a:r>
          </a:p>
        </p:txBody>
      </p:sp>
      <p:sp>
        <p:nvSpPr>
          <p:cNvPr id="3" name="Text Placeholder 2"/>
          <p:cNvSpPr>
            <a:spLocks noGrp="1"/>
          </p:cNvSpPr>
          <p:nvPr>
            <p:ph type="body" sz="quarter" idx="11"/>
          </p:nvPr>
        </p:nvSpPr>
        <p:spPr/>
        <p:txBody>
          <a:bodyPr/>
          <a:lstStyle/>
          <a:p>
            <a:r>
              <a:t>Al-Furqan 25:9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تَبَارَكَ ٱلَّذِىٓ إِن شَآءَ جَعَلَ لَكَ خَيْرًا مِّن ذَٰلِكَ جَنَّـٰتٍ تَجْرِى مِن تَحْتِهَا ٱلْأَنْهَـٰرُ وَيَجْعَل لَّكَ قُصُورًۢا</a:t>
            </a:r>
          </a:p>
          <a:p>
            <a:pPr>
              <a:lnSpc>
                <a:spcPct val="100000"/>
              </a:lnSpc>
              <a:defRPr sz="2400">
                <a:solidFill>
                  <a:srgbClr val="3E5E5C"/>
                </a:solidFill>
                <a:latin typeface="Calibri"/>
              </a:defRPr>
            </a:pPr>
            <a:r>
              <a:t>Blessed is He who will grant you better than that if He wishes—gardens with streams running in them, and He will make for you palaces.</a:t>
            </a:r>
          </a:p>
        </p:txBody>
      </p:sp>
      <p:sp>
        <p:nvSpPr>
          <p:cNvPr id="3" name="Text Placeholder 2"/>
          <p:cNvSpPr>
            <a:spLocks noGrp="1"/>
          </p:cNvSpPr>
          <p:nvPr>
            <p:ph type="body" sz="quarter" idx="11"/>
          </p:nvPr>
        </p:nvSpPr>
        <p:spPr/>
        <p:txBody>
          <a:bodyPr/>
          <a:lstStyle/>
          <a:p>
            <a:r>
              <a:t>Al-Furqan 25:10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بَلْ كَذَّبُوا۟ بِٱلسَّاعَةِ ۖ وَأَعْتَدْنَا لِمَن كَذَّبَ بِٱلسَّاعَةِ سَعِيرًا</a:t>
            </a:r>
          </a:p>
          <a:p>
            <a:pPr>
              <a:lnSpc>
                <a:spcPct val="100000"/>
              </a:lnSpc>
              <a:defRPr sz="2400">
                <a:solidFill>
                  <a:srgbClr val="3E5E5C"/>
                </a:solidFill>
                <a:latin typeface="Calibri"/>
              </a:defRPr>
            </a:pPr>
            <a:r>
              <a:t>Indeed, they deny the Hour, and We have prepared a Blaze for those who deny the Hour.</a:t>
            </a:r>
          </a:p>
        </p:txBody>
      </p:sp>
      <p:sp>
        <p:nvSpPr>
          <p:cNvPr id="3" name="Text Placeholder 2"/>
          <p:cNvSpPr>
            <a:spLocks noGrp="1"/>
          </p:cNvSpPr>
          <p:nvPr>
            <p:ph type="body" sz="quarter" idx="11"/>
          </p:nvPr>
        </p:nvSpPr>
        <p:spPr/>
        <p:txBody>
          <a:bodyPr/>
          <a:lstStyle/>
          <a:p>
            <a:r>
              <a:t>Al-Furqan 25:11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إِذَا رَأَتْهُم مِّن مَّكَانٍۭ بَعِيدٍ سَمِعُوا۟ لَهَا تَغَيُّظًا وَزَفِيرًا</a:t>
            </a:r>
          </a:p>
          <a:p>
            <a:pPr>
              <a:lnSpc>
                <a:spcPct val="100000"/>
              </a:lnSpc>
              <a:defRPr sz="2400">
                <a:solidFill>
                  <a:srgbClr val="3E5E5C"/>
                </a:solidFill>
                <a:latin typeface="Calibri"/>
              </a:defRPr>
            </a:pPr>
            <a:r>
              <a:t>When it sights them from a distant place, they will hear it raging and roaring.</a:t>
            </a:r>
          </a:p>
        </p:txBody>
      </p:sp>
      <p:sp>
        <p:nvSpPr>
          <p:cNvPr id="3" name="Text Placeholder 2"/>
          <p:cNvSpPr>
            <a:spLocks noGrp="1"/>
          </p:cNvSpPr>
          <p:nvPr>
            <p:ph type="body" sz="quarter" idx="11"/>
          </p:nvPr>
        </p:nvSpPr>
        <p:spPr/>
        <p:txBody>
          <a:bodyPr/>
          <a:lstStyle/>
          <a:p>
            <a:r>
              <a:t>Al-Furqan 25:12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أُلْقُوا۟ مِنْهَا مَكَانًا ضَيِّقًا مُّقَرَّنِينَ دَعَوْا۟ هُنَالِكَ ثُبُورًا</a:t>
            </a:r>
          </a:p>
          <a:p>
            <a:pPr>
              <a:lnSpc>
                <a:spcPct val="100000"/>
              </a:lnSpc>
              <a:defRPr sz="2400">
                <a:solidFill>
                  <a:srgbClr val="3E5E5C"/>
                </a:solidFill>
                <a:latin typeface="Calibri"/>
              </a:defRPr>
            </a:pPr>
            <a:r>
              <a:t>And when they are cast into a narrow place in it, bound together [in chains], they will pray for [their own] annihilation.</a:t>
            </a:r>
          </a:p>
        </p:txBody>
      </p:sp>
      <p:sp>
        <p:nvSpPr>
          <p:cNvPr id="3" name="Text Placeholder 2"/>
          <p:cNvSpPr>
            <a:spLocks noGrp="1"/>
          </p:cNvSpPr>
          <p:nvPr>
            <p:ph type="body" sz="quarter" idx="11"/>
          </p:nvPr>
        </p:nvSpPr>
        <p:spPr/>
        <p:txBody>
          <a:bodyPr/>
          <a:lstStyle/>
          <a:p>
            <a:r>
              <a:t>Al-Furqan 25:13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تَدْعُوا۟ ٱلْيَوْمَ ثُبُورًا وَٰحِدًا وَٱدْعُوا۟ ثُبُورًا كَثِيرًا</a:t>
            </a:r>
          </a:p>
          <a:p>
            <a:pPr>
              <a:lnSpc>
                <a:spcPct val="100000"/>
              </a:lnSpc>
              <a:defRPr sz="2400">
                <a:solidFill>
                  <a:srgbClr val="3E5E5C"/>
                </a:solidFill>
                <a:latin typeface="Calibri"/>
              </a:defRPr>
            </a:pPr>
            <a:r>
              <a:t>[They will be told:] ‘Do not pray for a single annihilation today, but pray for many annihilations!’</a:t>
            </a:r>
          </a:p>
        </p:txBody>
      </p:sp>
      <p:sp>
        <p:nvSpPr>
          <p:cNvPr id="3" name="Text Placeholder 2"/>
          <p:cNvSpPr>
            <a:spLocks noGrp="1"/>
          </p:cNvSpPr>
          <p:nvPr>
            <p:ph type="body" sz="quarter" idx="11"/>
          </p:nvPr>
        </p:nvSpPr>
        <p:spPr/>
        <p:txBody>
          <a:bodyPr/>
          <a:lstStyle/>
          <a:p>
            <a:r>
              <a:t>Al-Furqan 25:14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أَذَٰلِكَ خَيْرٌ أَمْ جَنَّةُ ٱلْخُلْدِ ٱلَّتِى وُعِدَ ٱلْمُتَّقُونَ ۚ كَانَتْ لَهُمْ جَزَآءً وَمَصِيرًا</a:t>
            </a:r>
          </a:p>
          <a:p>
            <a:pPr>
              <a:lnSpc>
                <a:spcPct val="100000"/>
              </a:lnSpc>
              <a:defRPr sz="2400">
                <a:solidFill>
                  <a:srgbClr val="3E5E5C"/>
                </a:solidFill>
                <a:latin typeface="Calibri"/>
              </a:defRPr>
            </a:pPr>
            <a:r>
              <a:t>Say, ‘Is that better, or the everlasting paradise promised to the Godwary, which will be their reward and destination?’</a:t>
            </a:r>
          </a:p>
        </p:txBody>
      </p:sp>
      <p:sp>
        <p:nvSpPr>
          <p:cNvPr id="3" name="Text Placeholder 2"/>
          <p:cNvSpPr>
            <a:spLocks noGrp="1"/>
          </p:cNvSpPr>
          <p:nvPr>
            <p:ph type="body" sz="quarter" idx="11"/>
          </p:nvPr>
        </p:nvSpPr>
        <p:spPr/>
        <p:txBody>
          <a:bodyPr/>
          <a:lstStyle/>
          <a:p>
            <a:r>
              <a:t>Al-Furqan 25:15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لَّهُمْ فِيهَا مَا يَشَآءُونَ خَـٰلِدِينَ ۚ كَانَ عَلَىٰ رَبِّكَ وَعْدًا مَّسْـُٔولًا</a:t>
            </a:r>
          </a:p>
          <a:p>
            <a:pPr>
              <a:lnSpc>
                <a:spcPct val="100000"/>
              </a:lnSpc>
              <a:defRPr sz="2400">
                <a:solidFill>
                  <a:srgbClr val="3E5E5C"/>
                </a:solidFill>
                <a:latin typeface="Calibri"/>
              </a:defRPr>
            </a:pPr>
            <a:r>
              <a:t>There they will have whatever they wish, abiding [forever]—a promise [much] besought, [binding] on your Lord.</a:t>
            </a:r>
          </a:p>
        </p:txBody>
      </p:sp>
      <p:sp>
        <p:nvSpPr>
          <p:cNvPr id="3" name="Text Placeholder 2"/>
          <p:cNvSpPr>
            <a:spLocks noGrp="1"/>
          </p:cNvSpPr>
          <p:nvPr>
            <p:ph type="body" sz="quarter" idx="11"/>
          </p:nvPr>
        </p:nvSpPr>
        <p:spPr/>
        <p:txBody>
          <a:bodyPr/>
          <a:lstStyle/>
          <a:p>
            <a:r>
              <a:t>Al-Furqan 25:16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وَيَوْمَ يَحْشُرُهُمْ وَمَا يَعْبُدُونَ مِن دُونِ ٱللَّهِ فَيَقُولُ ءَأَنتُمْ أَضْلَلْتُمْ عِبَادِى هَـٰٓؤُلَآءِ أَمْ هُمْ ضَلُّوا۟ ٱلسَّبِيلَ</a:t>
            </a:r>
          </a:p>
          <a:p>
            <a:pPr>
              <a:lnSpc>
                <a:spcPct val="100000"/>
              </a:lnSpc>
              <a:defRPr sz="2400">
                <a:solidFill>
                  <a:srgbClr val="3E5E5C"/>
                </a:solidFill>
                <a:latin typeface="Calibri"/>
              </a:defRPr>
            </a:pPr>
            <a:r>
              <a:t>On the day that He will muster them and those whom they worship besides Allah, He will say, ‘Was it you who led astray these servants of Mine, or did they themselves stray from the way?’</a:t>
            </a:r>
          </a:p>
        </p:txBody>
      </p:sp>
      <p:sp>
        <p:nvSpPr>
          <p:cNvPr id="3" name="Text Placeholder 2"/>
          <p:cNvSpPr>
            <a:spLocks noGrp="1"/>
          </p:cNvSpPr>
          <p:nvPr>
            <p:ph type="body" sz="quarter" idx="11"/>
          </p:nvPr>
        </p:nvSpPr>
        <p:spPr/>
        <p:txBody>
          <a:bodyPr/>
          <a:lstStyle/>
          <a:p>
            <a:r>
              <a:t>Al-Furqan 25:17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Al-Furqan 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سُبْحَـٰنَكَ مَا كَانَ يَنۢبَغِى لَنَآ أَن نَّتَّخِذَ مِن دُونِكَ مِنْ أَوْلِيَآءَ وَلَـٰكِن مَّتَّعْتَهُمْ وَءَابَآءَهُمْ حَتَّىٰ نَسُوا۟ ٱلذِّكْرَ وَكَانُوا۟ قَوْمًۢا بُورًا</a:t>
            </a:r>
          </a:p>
          <a:p>
            <a:pPr>
              <a:lnSpc>
                <a:spcPct val="100000"/>
              </a:lnSpc>
              <a:defRPr sz="2400">
                <a:solidFill>
                  <a:srgbClr val="3E5E5C"/>
                </a:solidFill>
                <a:latin typeface="Calibri"/>
              </a:defRPr>
            </a:pPr>
            <a:r>
              <a:t>They will say, ‘Immaculate are You! It does not behoove us to take any wali in Your stead! But You provided for them and their fathers until they forgot the Reminder, and they were a ruined lot.’</a:t>
            </a:r>
          </a:p>
        </p:txBody>
      </p:sp>
      <p:sp>
        <p:nvSpPr>
          <p:cNvPr id="3" name="Text Placeholder 2"/>
          <p:cNvSpPr>
            <a:spLocks noGrp="1"/>
          </p:cNvSpPr>
          <p:nvPr>
            <p:ph type="body" sz="quarter" idx="11"/>
          </p:nvPr>
        </p:nvSpPr>
        <p:spPr/>
        <p:txBody>
          <a:bodyPr/>
          <a:lstStyle/>
          <a:p>
            <a:r>
              <a:t>Al-Furqan 25:18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فَقَدْ كَذَّبُوكُم بِمَا تَقُولُونَ فَمَا تَسْتَطِيعُونَ صَرْفًا وَلَا نَصْرًا ۚ وَمَن يَظْلِم مِّنكُمْ نُذِقْهُ عَذَابًا كَبِيرًا</a:t>
            </a:r>
          </a:p>
          <a:p>
            <a:pPr>
              <a:lnSpc>
                <a:spcPct val="100000"/>
              </a:lnSpc>
              <a:defRPr sz="2400">
                <a:solidFill>
                  <a:srgbClr val="3E5E5C"/>
                </a:solidFill>
                <a:latin typeface="Calibri"/>
              </a:defRPr>
            </a:pPr>
            <a:r>
              <a:t>So they will certainly impugn you in what you say, and you will neither be able to circumvent [punishment] nor find help, and whoever of you does wrong, We shall make him taste a terrible punishment.</a:t>
            </a:r>
          </a:p>
        </p:txBody>
      </p:sp>
      <p:sp>
        <p:nvSpPr>
          <p:cNvPr id="3" name="Text Placeholder 2"/>
          <p:cNvSpPr>
            <a:spLocks noGrp="1"/>
          </p:cNvSpPr>
          <p:nvPr>
            <p:ph type="body" sz="quarter" idx="11"/>
          </p:nvPr>
        </p:nvSpPr>
        <p:spPr/>
        <p:txBody>
          <a:bodyPr/>
          <a:lstStyle/>
          <a:p>
            <a:r>
              <a:t>Al-Furqan 25:19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وَمَآ أَرْسَلْنَا قَبْلَكَ مِنَ ٱلْمُرْسَلِينَ إِلَّآ إِنَّهُمْ لَيَأْكُلُونَ ٱلطَّعَامَ وَيَمْشُونَ فِى ٱلْأَسْوَاقِ ۗ وَجَعَلْنَا بَعْضَكُمْ لِبَعْضٍ فِتْنَةً أَتَصْبِرُونَ ۗ وَكَانَ رَبُّكَ بَصِيرًا</a:t>
            </a:r>
          </a:p>
          <a:p>
            <a:pPr>
              <a:lnSpc>
                <a:spcPct val="100000"/>
              </a:lnSpc>
              <a:defRPr sz="2400">
                <a:solidFill>
                  <a:srgbClr val="3E5E5C"/>
                </a:solidFill>
                <a:latin typeface="Calibri"/>
              </a:defRPr>
            </a:pPr>
            <a:r>
              <a:t>We did not send any apostles before you but that they indeed ate food and walked in marketplaces. We have made you a [means of] test for one another, [to see] if you will be patient and steadfast, and your Lord is all-seeing.</a:t>
            </a:r>
          </a:p>
        </p:txBody>
      </p:sp>
      <p:sp>
        <p:nvSpPr>
          <p:cNvPr id="3" name="Text Placeholder 2"/>
          <p:cNvSpPr>
            <a:spLocks noGrp="1"/>
          </p:cNvSpPr>
          <p:nvPr>
            <p:ph type="body" sz="quarter" idx="11"/>
          </p:nvPr>
        </p:nvSpPr>
        <p:spPr/>
        <p:txBody>
          <a:bodyPr/>
          <a:lstStyle/>
          <a:p>
            <a:r>
              <a:t>Al-Furqan 25:20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 ٱلَّذِينَ لَا يَرْجُونَ لِقَآءَنَا لَوْلَآ أُنزِلَ عَلَيْنَا ٱلْمَلَـٰٓئِكَةُ أَوْ نَرَىٰ رَبَّنَا ۗ لَقَدِ ٱسْتَكْبَرُوا۟ فِىٓ أَنفُسِهِمْ وَعَتَوْ عُتُوًّا كَبِيرًا</a:t>
            </a:r>
          </a:p>
          <a:p>
            <a:pPr>
              <a:lnSpc>
                <a:spcPct val="100000"/>
              </a:lnSpc>
              <a:defRPr sz="2400">
                <a:solidFill>
                  <a:srgbClr val="3E5E5C"/>
                </a:solidFill>
                <a:latin typeface="Calibri"/>
              </a:defRPr>
            </a:pPr>
            <a:r>
              <a:t>Those who do not expect to encounter Us say, ‘Why have angels not been sent down to us, or why do we not see our Lord?’ Certainly, they are full of arrogance within their souls and have become terribly defiant.</a:t>
            </a:r>
          </a:p>
        </p:txBody>
      </p:sp>
      <p:sp>
        <p:nvSpPr>
          <p:cNvPr id="3" name="Text Placeholder 2"/>
          <p:cNvSpPr>
            <a:spLocks noGrp="1"/>
          </p:cNvSpPr>
          <p:nvPr>
            <p:ph type="body" sz="quarter" idx="11"/>
          </p:nvPr>
        </p:nvSpPr>
        <p:spPr/>
        <p:txBody>
          <a:bodyPr/>
          <a:lstStyle/>
          <a:p>
            <a:r>
              <a:t>Al-Furqan 25:21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يَوْمَ يَرَوْنَ ٱلْمَلَـٰٓئِكَةَ لَا بُشْرَىٰ يَوْمَئِذٍ لِّلْمُجْرِمِينَ وَيَقُولُونَ حِجْرًا مَّحْجُورًا</a:t>
            </a:r>
          </a:p>
          <a:p>
            <a:pPr>
              <a:lnSpc>
                <a:spcPct val="100000"/>
              </a:lnSpc>
              <a:defRPr sz="2400">
                <a:solidFill>
                  <a:srgbClr val="3E5E5C"/>
                </a:solidFill>
                <a:latin typeface="Calibri"/>
              </a:defRPr>
            </a:pPr>
            <a:r>
              <a:t>The day they will see the angels, there will be no good news for the guilty on that day, and they will say, ‘Keep off [from paradise]!’</a:t>
            </a:r>
          </a:p>
        </p:txBody>
      </p:sp>
      <p:sp>
        <p:nvSpPr>
          <p:cNvPr id="3" name="Text Placeholder 2"/>
          <p:cNvSpPr>
            <a:spLocks noGrp="1"/>
          </p:cNvSpPr>
          <p:nvPr>
            <p:ph type="body" sz="quarter" idx="11"/>
          </p:nvPr>
        </p:nvSpPr>
        <p:spPr/>
        <p:txBody>
          <a:bodyPr/>
          <a:lstStyle/>
          <a:p>
            <a:r>
              <a:t>Al-Furqan 25:22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وَقَدِمْنَآ إِلَىٰ مَا عَمِلُوا۟ مِنْ عَمَلٍ فَجَعَلْنَـٰهُ هَبَآءً مَّنثُورًا</a:t>
            </a:r>
          </a:p>
          <a:p>
            <a:pPr>
              <a:lnSpc>
                <a:spcPct val="100000"/>
              </a:lnSpc>
              <a:defRPr sz="2400">
                <a:solidFill>
                  <a:srgbClr val="3E5E5C"/>
                </a:solidFill>
                <a:latin typeface="Calibri"/>
              </a:defRPr>
            </a:pPr>
            <a:r>
              <a:t>Then We shall attend to the works they have done and then turn them into scattered dust.</a:t>
            </a:r>
          </a:p>
        </p:txBody>
      </p:sp>
      <p:sp>
        <p:nvSpPr>
          <p:cNvPr id="3" name="Text Placeholder 2"/>
          <p:cNvSpPr>
            <a:spLocks noGrp="1"/>
          </p:cNvSpPr>
          <p:nvPr>
            <p:ph type="body" sz="quarter" idx="11"/>
          </p:nvPr>
        </p:nvSpPr>
        <p:spPr/>
        <p:txBody>
          <a:bodyPr/>
          <a:lstStyle/>
          <a:p>
            <a:r>
              <a:t>Al-Furqan 25:23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أَصْحَـٰبُ ٱلْجَنَّةِ يَوْمَئِذٍ خَيْرٌ مُّسْتَقَرًّا وَأَحْسَنُ مَقِيلًا</a:t>
            </a:r>
          </a:p>
          <a:p>
            <a:pPr>
              <a:lnSpc>
                <a:spcPct val="100000"/>
              </a:lnSpc>
              <a:defRPr sz="2400">
                <a:solidFill>
                  <a:srgbClr val="3E5E5C"/>
                </a:solidFill>
                <a:latin typeface="Calibri"/>
              </a:defRPr>
            </a:pPr>
            <a:r>
              <a:t>On that day the inhabitants of paradise will be in the best abode and an excellent resting place.</a:t>
            </a:r>
          </a:p>
        </p:txBody>
      </p:sp>
      <p:sp>
        <p:nvSpPr>
          <p:cNvPr id="3" name="Text Placeholder 2"/>
          <p:cNvSpPr>
            <a:spLocks noGrp="1"/>
          </p:cNvSpPr>
          <p:nvPr>
            <p:ph type="body" sz="quarter" idx="11"/>
          </p:nvPr>
        </p:nvSpPr>
        <p:spPr/>
        <p:txBody>
          <a:bodyPr/>
          <a:lstStyle/>
          <a:p>
            <a:r>
              <a:t>Al-Furqan 25:24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وَيَوْمَ تَشَقَّقُ ٱلسَّمَآءُ بِٱلْغَمَـٰمِ وَنُزِّلَ ٱلْمَلَـٰٓئِكَةُ تَنزِيلًا</a:t>
            </a:r>
          </a:p>
          <a:p>
            <a:pPr>
              <a:lnSpc>
                <a:spcPct val="100000"/>
              </a:lnSpc>
              <a:defRPr sz="2400">
                <a:solidFill>
                  <a:srgbClr val="3E5E5C"/>
                </a:solidFill>
                <a:latin typeface="Calibri"/>
              </a:defRPr>
            </a:pPr>
            <a:r>
              <a:t>The day when the sky with its clouds will be split open, and the angels will be sent down [in a majestic] descent,</a:t>
            </a:r>
          </a:p>
        </p:txBody>
      </p:sp>
      <p:sp>
        <p:nvSpPr>
          <p:cNvPr id="3" name="Text Placeholder 2"/>
          <p:cNvSpPr>
            <a:spLocks noGrp="1"/>
          </p:cNvSpPr>
          <p:nvPr>
            <p:ph type="body" sz="quarter" idx="11"/>
          </p:nvPr>
        </p:nvSpPr>
        <p:spPr/>
        <p:txBody>
          <a:bodyPr/>
          <a:lstStyle/>
          <a:p>
            <a:r>
              <a:t>Al-Furqan 25:25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ٱلْمُلْكُ يَوْمَئِذٍ ٱلْحَقُّ لِلرَّحْمَـٰنِ ۚ وَكَانَ يَوْمًا عَلَى ٱلْكَـٰفِرِينَ عَسِيرًا</a:t>
            </a:r>
          </a:p>
          <a:p>
            <a:pPr>
              <a:lnSpc>
                <a:spcPct val="100000"/>
              </a:lnSpc>
              <a:defRPr sz="2400">
                <a:solidFill>
                  <a:srgbClr val="3E5E5C"/>
                </a:solidFill>
                <a:latin typeface="Calibri"/>
              </a:defRPr>
            </a:pPr>
            <a:r>
              <a:t>on that day true sovereignty will belong to the All-beneficent, and it will be a hard day for the faithless.</a:t>
            </a:r>
          </a:p>
        </p:txBody>
      </p:sp>
      <p:sp>
        <p:nvSpPr>
          <p:cNvPr id="3" name="Text Placeholder 2"/>
          <p:cNvSpPr>
            <a:spLocks noGrp="1"/>
          </p:cNvSpPr>
          <p:nvPr>
            <p:ph type="body" sz="quarter" idx="11"/>
          </p:nvPr>
        </p:nvSpPr>
        <p:spPr/>
        <p:txBody>
          <a:bodyPr/>
          <a:lstStyle/>
          <a:p>
            <a:r>
              <a:t>Al-Furqan 25:26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وَيَوْمَ يَعَضُّ ٱلظَّالِمُ عَلَىٰ يَدَيْهِ يَقُولُ يَـٰلَيْتَنِى ٱتَّخَذْتُ مَعَ ٱلرَّسُولِ سَبِيلًا</a:t>
            </a:r>
          </a:p>
          <a:p>
            <a:pPr>
              <a:lnSpc>
                <a:spcPct val="100000"/>
              </a:lnSpc>
              <a:defRPr sz="2400">
                <a:solidFill>
                  <a:srgbClr val="3E5E5C"/>
                </a:solidFill>
                <a:latin typeface="Calibri"/>
              </a:defRPr>
            </a:pPr>
            <a:r>
              <a:t>It will be a day when the wrongdoer will bite his hands, saying, ‘I wish I had followed the Apostle’s way!</a:t>
            </a:r>
          </a:p>
        </p:txBody>
      </p:sp>
      <p:sp>
        <p:nvSpPr>
          <p:cNvPr id="3" name="Text Placeholder 2"/>
          <p:cNvSpPr>
            <a:spLocks noGrp="1"/>
          </p:cNvSpPr>
          <p:nvPr>
            <p:ph type="body" sz="quarter" idx="11"/>
          </p:nvPr>
        </p:nvSpPr>
        <p:spPr/>
        <p:txBody>
          <a:bodyPr/>
          <a:lstStyle/>
          <a:p>
            <a:r>
              <a:t>Al-Furqan 25:27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تَبَارَكَ ٱلَّذِى نَزَّلَ ٱلْفُرْقَانَ عَلَىٰ عَبْدِهِۦ لِيَكُونَ لِلْعَـٰلَمِينَ نَذِيرًا</a:t>
            </a:r>
          </a:p>
          <a:p>
            <a:pPr>
              <a:lnSpc>
                <a:spcPct val="100000"/>
              </a:lnSpc>
              <a:defRPr sz="2400">
                <a:solidFill>
                  <a:srgbClr val="3E5E5C"/>
                </a:solidFill>
                <a:latin typeface="Calibri"/>
              </a:defRPr>
            </a:pPr>
            <a:r>
              <a:t>Blessed is He who sent down the Criterion to His servant that he may be a warner to all the nations.</a:t>
            </a:r>
          </a:p>
        </p:txBody>
      </p:sp>
      <p:sp>
        <p:nvSpPr>
          <p:cNvPr id="3" name="Text Placeholder 2"/>
          <p:cNvSpPr>
            <a:spLocks noGrp="1"/>
          </p:cNvSpPr>
          <p:nvPr>
            <p:ph type="body" sz="quarter" idx="11"/>
          </p:nvPr>
        </p:nvSpPr>
        <p:spPr/>
        <p:txBody>
          <a:bodyPr/>
          <a:lstStyle/>
          <a:p>
            <a:r>
              <a:t>Al-Furqan 25:1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يَـٰوَيْلَتَىٰ لَيْتَنِى لَمْ أَتَّخِذْ فُلَانًا خَلِيلًا</a:t>
            </a:r>
          </a:p>
          <a:p>
            <a:pPr>
              <a:lnSpc>
                <a:spcPct val="100000"/>
              </a:lnSpc>
              <a:defRPr sz="2400">
                <a:solidFill>
                  <a:srgbClr val="3E5E5C"/>
                </a:solidFill>
                <a:latin typeface="Calibri"/>
              </a:defRPr>
            </a:pPr>
            <a:r>
              <a:t>Woe to me! I wish I had not taken so and so as a friend!</a:t>
            </a:r>
          </a:p>
        </p:txBody>
      </p:sp>
      <p:sp>
        <p:nvSpPr>
          <p:cNvPr id="3" name="Text Placeholder 2"/>
          <p:cNvSpPr>
            <a:spLocks noGrp="1"/>
          </p:cNvSpPr>
          <p:nvPr>
            <p:ph type="body" sz="quarter" idx="11"/>
          </p:nvPr>
        </p:nvSpPr>
        <p:spPr/>
        <p:txBody>
          <a:bodyPr/>
          <a:lstStyle/>
          <a:p>
            <a:r>
              <a:t>Al-Furqan 25:28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لَّقَدْ أَضَلَّنِى عَنِ ٱلذِّكْرِ بَعْدَ إِذْ جَآءَنِى ۗ وَكَانَ ٱلشَّيْطَـٰنُ لِلْإِنسَـٰنِ خَذُولًا</a:t>
            </a:r>
          </a:p>
          <a:p>
            <a:pPr>
              <a:lnSpc>
                <a:spcPct val="100000"/>
              </a:lnSpc>
              <a:defRPr sz="2400">
                <a:solidFill>
                  <a:srgbClr val="3E5E5C"/>
                </a:solidFill>
                <a:latin typeface="Calibri"/>
              </a:defRPr>
            </a:pPr>
            <a:r>
              <a:t>Certainly he led me astray from the Reminder after it had come to me, and Satan is a deserter of man.’</a:t>
            </a:r>
          </a:p>
        </p:txBody>
      </p:sp>
      <p:sp>
        <p:nvSpPr>
          <p:cNvPr id="3" name="Text Placeholder 2"/>
          <p:cNvSpPr>
            <a:spLocks noGrp="1"/>
          </p:cNvSpPr>
          <p:nvPr>
            <p:ph type="body" sz="quarter" idx="11"/>
          </p:nvPr>
        </p:nvSpPr>
        <p:spPr/>
        <p:txBody>
          <a:bodyPr/>
          <a:lstStyle/>
          <a:p>
            <a:r>
              <a:t>Al-Furqan 25:29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 ٱلرَّسُولُ يَـٰرَبِّ إِنَّ قَوْمِى ٱتَّخَذُوا۟ هَـٰذَا ٱلْقُرْءَانَ مَهْجُورًا</a:t>
            </a:r>
          </a:p>
          <a:p>
            <a:pPr>
              <a:lnSpc>
                <a:spcPct val="100000"/>
              </a:lnSpc>
              <a:defRPr sz="2400">
                <a:solidFill>
                  <a:srgbClr val="3E5E5C"/>
                </a:solidFill>
                <a:latin typeface="Calibri"/>
              </a:defRPr>
            </a:pPr>
            <a:r>
              <a:t>And the Apostle will say, ‘O my Lord! Indeed my people consigned this Quran to oblivion.’</a:t>
            </a:r>
          </a:p>
        </p:txBody>
      </p:sp>
      <p:sp>
        <p:nvSpPr>
          <p:cNvPr id="3" name="Text Placeholder 2"/>
          <p:cNvSpPr>
            <a:spLocks noGrp="1"/>
          </p:cNvSpPr>
          <p:nvPr>
            <p:ph type="body" sz="quarter" idx="11"/>
          </p:nvPr>
        </p:nvSpPr>
        <p:spPr/>
        <p:txBody>
          <a:bodyPr/>
          <a:lstStyle/>
          <a:p>
            <a:r>
              <a:t>Al-Furqan 25:30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وَكَذَٰلِكَ جَعَلْنَا لِكُلِّ نَبِىٍّ عَدُوًّا مِّنَ ٱلْمُجْرِمِينَ ۗ وَكَفَىٰ بِرَبِّكَ هَادِيًا وَنَصِيرًا</a:t>
            </a:r>
          </a:p>
          <a:p>
            <a:pPr>
              <a:lnSpc>
                <a:spcPct val="100000"/>
              </a:lnSpc>
              <a:defRPr sz="2400">
                <a:solidFill>
                  <a:srgbClr val="3E5E5C"/>
                </a:solidFill>
                <a:latin typeface="Calibri"/>
              </a:defRPr>
            </a:pPr>
            <a:r>
              <a:t>That is how for every prophet We assigned an enemy from among the guilty, and your Lord suffices as helper and guide.</a:t>
            </a:r>
          </a:p>
        </p:txBody>
      </p:sp>
      <p:sp>
        <p:nvSpPr>
          <p:cNvPr id="3" name="Text Placeholder 2"/>
          <p:cNvSpPr>
            <a:spLocks noGrp="1"/>
          </p:cNvSpPr>
          <p:nvPr>
            <p:ph type="body" sz="quarter" idx="11"/>
          </p:nvPr>
        </p:nvSpPr>
        <p:spPr/>
        <p:txBody>
          <a:bodyPr/>
          <a:lstStyle/>
          <a:p>
            <a:r>
              <a:t>Al-Furqan 25:31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 ٱلَّذِينَ كَفَرُوا۟ لَوْلَا نُزِّلَ عَلَيْهِ ٱلْقُرْءَانُ جُمْلَةً وَٰحِدَةً ۚ كَذَٰلِكَ لِنُثَبِّتَ بِهِۦ فُؤَادَكَ ۖ وَرَتَّلْنَـٰهُ تَرْتِيلًا</a:t>
            </a:r>
          </a:p>
          <a:p>
            <a:pPr>
              <a:lnSpc>
                <a:spcPct val="100000"/>
              </a:lnSpc>
              <a:defRPr sz="2400">
                <a:solidFill>
                  <a:srgbClr val="3E5E5C"/>
                </a:solidFill>
                <a:latin typeface="Calibri"/>
              </a:defRPr>
            </a:pPr>
            <a:r>
              <a:t>The faithless say, ‘Why has not the Quran been sent down to him all at once?’ So it was, that We may strengthen your heart with it, and We have recited it [to you] in a measured tone.</a:t>
            </a:r>
          </a:p>
        </p:txBody>
      </p:sp>
      <p:sp>
        <p:nvSpPr>
          <p:cNvPr id="3" name="Text Placeholder 2"/>
          <p:cNvSpPr>
            <a:spLocks noGrp="1"/>
          </p:cNvSpPr>
          <p:nvPr>
            <p:ph type="body" sz="quarter" idx="11"/>
          </p:nvPr>
        </p:nvSpPr>
        <p:spPr/>
        <p:txBody>
          <a:bodyPr/>
          <a:lstStyle/>
          <a:p>
            <a:r>
              <a:t>Al-Furqan 25:32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يَأْتُونَكَ بِمَثَلٍ إِلَّا جِئْنَـٰكَ بِٱلْحَقِّ وَأَحْسَنَ تَفْسِيرًا</a:t>
            </a:r>
          </a:p>
          <a:p>
            <a:pPr>
              <a:lnSpc>
                <a:spcPct val="100000"/>
              </a:lnSpc>
              <a:defRPr sz="2400">
                <a:solidFill>
                  <a:srgbClr val="3E5E5C"/>
                </a:solidFill>
                <a:latin typeface="Calibri"/>
              </a:defRPr>
            </a:pPr>
            <a:r>
              <a:t>They do not bring you any representation but that We bring you the truth [in reply to them] and the best exposition.</a:t>
            </a:r>
          </a:p>
        </p:txBody>
      </p:sp>
      <p:sp>
        <p:nvSpPr>
          <p:cNvPr id="3" name="Text Placeholder 2"/>
          <p:cNvSpPr>
            <a:spLocks noGrp="1"/>
          </p:cNvSpPr>
          <p:nvPr>
            <p:ph type="body" sz="quarter" idx="11"/>
          </p:nvPr>
        </p:nvSpPr>
        <p:spPr/>
        <p:txBody>
          <a:bodyPr/>
          <a:lstStyle/>
          <a:p>
            <a:r>
              <a:t>Al-Furqan 25:33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يُحْشَرُونَ عَلَىٰ وُجُوهِهِمْ إِلَىٰ جَهَنَّمَ أُو۟لَـٰٓئِكَ شَرٌّ مَّكَانًا وَأَضَلُّ سَبِيلًا</a:t>
            </a:r>
          </a:p>
          <a:p>
            <a:pPr>
              <a:lnSpc>
                <a:spcPct val="100000"/>
              </a:lnSpc>
              <a:defRPr sz="2400">
                <a:solidFill>
                  <a:srgbClr val="3E5E5C"/>
                </a:solidFill>
                <a:latin typeface="Calibri"/>
              </a:defRPr>
            </a:pPr>
            <a:r>
              <a:t>Those who will be mustered [fallen] on their faces toward hell, they are the worse situated and further astray from the [right] way.</a:t>
            </a:r>
          </a:p>
        </p:txBody>
      </p:sp>
      <p:sp>
        <p:nvSpPr>
          <p:cNvPr id="3" name="Text Placeholder 2"/>
          <p:cNvSpPr>
            <a:spLocks noGrp="1"/>
          </p:cNvSpPr>
          <p:nvPr>
            <p:ph type="body" sz="quarter" idx="11"/>
          </p:nvPr>
        </p:nvSpPr>
        <p:spPr/>
        <p:txBody>
          <a:bodyPr/>
          <a:lstStyle/>
          <a:p>
            <a:r>
              <a:t>Al-Furqan 25:34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ءَاتَيْنَا مُوسَى ٱلْكِتَـٰبَ وَجَعَلْنَا مَعَهُۥٓ أَخَاهُ هَـٰرُونَ وَزِيرًا</a:t>
            </a:r>
          </a:p>
          <a:p>
            <a:pPr>
              <a:lnSpc>
                <a:spcPct val="100000"/>
              </a:lnSpc>
              <a:defRPr sz="2400">
                <a:solidFill>
                  <a:srgbClr val="3E5E5C"/>
                </a:solidFill>
                <a:latin typeface="Calibri"/>
              </a:defRPr>
            </a:pPr>
            <a:r>
              <a:t>Certainly We gave Moses the Book and We made Aaron, his brother, accompany him as a minister.</a:t>
            </a:r>
          </a:p>
        </p:txBody>
      </p:sp>
      <p:sp>
        <p:nvSpPr>
          <p:cNvPr id="3" name="Text Placeholder 2"/>
          <p:cNvSpPr>
            <a:spLocks noGrp="1"/>
          </p:cNvSpPr>
          <p:nvPr>
            <p:ph type="body" sz="quarter" idx="11"/>
          </p:nvPr>
        </p:nvSpPr>
        <p:spPr/>
        <p:txBody>
          <a:bodyPr/>
          <a:lstStyle/>
          <a:p>
            <a:r>
              <a:t>Al-Furqan 25:35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فَقُلْنَا ٱذْهَبَآ إِلَى ٱلْقَوْمِ ٱلَّذِينَ كَذَّبُوا۟ بِـَٔايَـٰتِنَا فَدَمَّرْنَـٰهُمْ تَدْمِيرًا</a:t>
            </a:r>
          </a:p>
          <a:p>
            <a:pPr>
              <a:lnSpc>
                <a:spcPct val="100000"/>
              </a:lnSpc>
              <a:defRPr sz="2400">
                <a:solidFill>
                  <a:srgbClr val="3E5E5C"/>
                </a:solidFill>
                <a:latin typeface="Calibri"/>
              </a:defRPr>
            </a:pPr>
            <a:r>
              <a:t>Then We said, ‘Let the two of you go to the people who have denied Our signs.’ Then We destroyed them utterly.</a:t>
            </a:r>
          </a:p>
        </p:txBody>
      </p:sp>
      <p:sp>
        <p:nvSpPr>
          <p:cNvPr id="3" name="Text Placeholder 2"/>
          <p:cNvSpPr>
            <a:spLocks noGrp="1"/>
          </p:cNvSpPr>
          <p:nvPr>
            <p:ph type="body" sz="quarter" idx="11"/>
          </p:nvPr>
        </p:nvSpPr>
        <p:spPr/>
        <p:txBody>
          <a:bodyPr/>
          <a:lstStyle/>
          <a:p>
            <a:r>
              <a:t>Al-Furqan 25:36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وَقَوْمَ نُوحٍ لَّمَّا كَذَّبُوا۟ ٱلرُّسُلَ أَغْرَقْنَـٰهُمْ وَجَعَلْنَـٰهُمْ لِلنَّاسِ ءَايَةً ۖ وَأَعْتَدْنَا لِلظَّـٰلِمِينَ عَذَابًا أَلِيمًا</a:t>
            </a:r>
          </a:p>
          <a:p>
            <a:pPr>
              <a:lnSpc>
                <a:spcPct val="100000"/>
              </a:lnSpc>
              <a:defRPr sz="2400">
                <a:solidFill>
                  <a:srgbClr val="3E5E5C"/>
                </a:solidFill>
                <a:latin typeface="Calibri"/>
              </a:defRPr>
            </a:pPr>
            <a:r>
              <a:t>And Noah’s people, We drowned them when they impugned the apostles, and We made them a sign for mankind, and We have prepared for the wrongdoers a painful punishment.</a:t>
            </a:r>
          </a:p>
        </p:txBody>
      </p:sp>
      <p:sp>
        <p:nvSpPr>
          <p:cNvPr id="3" name="Text Placeholder 2"/>
          <p:cNvSpPr>
            <a:spLocks noGrp="1"/>
          </p:cNvSpPr>
          <p:nvPr>
            <p:ph type="body" sz="quarter" idx="11"/>
          </p:nvPr>
        </p:nvSpPr>
        <p:spPr/>
        <p:txBody>
          <a:bodyPr/>
          <a:lstStyle/>
          <a:p>
            <a:r>
              <a:t>Al-Furqan 25:37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ٱلَّذِى لَهُۥ مُلْكُ ٱلسَّمَـٰوَٰتِ وَٱلْأَرْضِ وَلَمْ يَتَّخِذْ وَلَدًا وَلَمْ يَكُن لَّهُۥ شَرِيكٌ فِى ٱلْمُلْكِ وَخَلَقَ كُلَّ شَىْءٍ فَقَدَّرَهُۥ تَقْدِيرًا</a:t>
            </a:r>
          </a:p>
          <a:p>
            <a:pPr>
              <a:lnSpc>
                <a:spcPct val="100000"/>
              </a:lnSpc>
              <a:defRPr sz="2400">
                <a:solidFill>
                  <a:srgbClr val="3E5E5C"/>
                </a:solidFill>
                <a:latin typeface="Calibri"/>
              </a:defRPr>
            </a:pPr>
            <a:r>
              <a:t>He, to whom belongs the sovereignty of the heavens and the earth, and who did not take any offspring, nor has He any partner in sovereignty, and He created everything and determined it in a precise measure.</a:t>
            </a:r>
          </a:p>
        </p:txBody>
      </p:sp>
      <p:sp>
        <p:nvSpPr>
          <p:cNvPr id="3" name="Text Placeholder 2"/>
          <p:cNvSpPr>
            <a:spLocks noGrp="1"/>
          </p:cNvSpPr>
          <p:nvPr>
            <p:ph type="body" sz="quarter" idx="11"/>
          </p:nvPr>
        </p:nvSpPr>
        <p:spPr/>
        <p:txBody>
          <a:bodyPr/>
          <a:lstStyle/>
          <a:p>
            <a:r>
              <a:t>Al-Furqan 25:2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وَعَادًا وَثَمُودَا۟ وَأَصْحَـٰبَ ٱلرَّسِّ وَقُرُونًۢا بَيْنَ ذَٰلِكَ كَثِيرًا</a:t>
            </a:r>
          </a:p>
          <a:p>
            <a:pPr>
              <a:lnSpc>
                <a:spcPct val="100000"/>
              </a:lnSpc>
              <a:defRPr sz="2400">
                <a:solidFill>
                  <a:srgbClr val="3E5E5C"/>
                </a:solidFill>
                <a:latin typeface="Calibri"/>
              </a:defRPr>
            </a:pPr>
            <a:r>
              <a:t>And ‘Ad and Thamud, and the people of Rass, and many generations between them.</a:t>
            </a:r>
          </a:p>
        </p:txBody>
      </p:sp>
      <p:sp>
        <p:nvSpPr>
          <p:cNvPr id="3" name="Text Placeholder 2"/>
          <p:cNvSpPr>
            <a:spLocks noGrp="1"/>
          </p:cNvSpPr>
          <p:nvPr>
            <p:ph type="body" sz="quarter" idx="11"/>
          </p:nvPr>
        </p:nvSpPr>
        <p:spPr/>
        <p:txBody>
          <a:bodyPr/>
          <a:lstStyle/>
          <a:p>
            <a:r>
              <a:t>Al-Furqan 25:38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وَكُلًّا ضَرَبْنَا لَهُ ٱلْأَمْثَـٰلَ ۖ وَكُلًّا تَبَّرْنَا تَتْبِيرًا</a:t>
            </a:r>
          </a:p>
          <a:p>
            <a:pPr>
              <a:lnSpc>
                <a:spcPct val="100000"/>
              </a:lnSpc>
              <a:defRPr sz="2400">
                <a:solidFill>
                  <a:srgbClr val="3E5E5C"/>
                </a:solidFill>
                <a:latin typeface="Calibri"/>
              </a:defRPr>
            </a:pPr>
            <a:r>
              <a:t>For each of them We drew examples, and each We destroyed utterly.</a:t>
            </a:r>
          </a:p>
        </p:txBody>
      </p:sp>
      <p:sp>
        <p:nvSpPr>
          <p:cNvPr id="3" name="Text Placeholder 2"/>
          <p:cNvSpPr>
            <a:spLocks noGrp="1"/>
          </p:cNvSpPr>
          <p:nvPr>
            <p:ph type="body" sz="quarter" idx="11"/>
          </p:nvPr>
        </p:nvSpPr>
        <p:spPr/>
        <p:txBody>
          <a:bodyPr/>
          <a:lstStyle/>
          <a:p>
            <a:r>
              <a:t>Al-Furqan 25:39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أَتَوْا۟ عَلَى ٱلْقَرْيَةِ ٱلَّتِىٓ أُمْطِرَتْ مَطَرَ ٱلسَّوْءِ ۚ أَفَلَمْ يَكُونُوا۟ يَرَوْنَهَا ۚ بَلْ كَانُوا۟ لَا يَرْجُونَ نُشُورًا</a:t>
            </a:r>
          </a:p>
          <a:p>
            <a:pPr>
              <a:lnSpc>
                <a:spcPct val="100000"/>
              </a:lnSpc>
              <a:defRPr sz="2400">
                <a:solidFill>
                  <a:srgbClr val="3E5E5C"/>
                </a:solidFill>
                <a:latin typeface="Calibri"/>
              </a:defRPr>
            </a:pPr>
            <a:r>
              <a:t>Certainly they must have passed the town on which an evil shower was rained. Have they not seen it? Rather, they did not expect resurrection [to happen].</a:t>
            </a:r>
          </a:p>
        </p:txBody>
      </p:sp>
      <p:sp>
        <p:nvSpPr>
          <p:cNvPr id="3" name="Text Placeholder 2"/>
          <p:cNvSpPr>
            <a:spLocks noGrp="1"/>
          </p:cNvSpPr>
          <p:nvPr>
            <p:ph type="body" sz="quarter" idx="11"/>
          </p:nvPr>
        </p:nvSpPr>
        <p:spPr/>
        <p:txBody>
          <a:bodyPr/>
          <a:lstStyle/>
          <a:p>
            <a:r>
              <a:t>Al-Furqan 25:40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رَأَوْكَ إِن يَتَّخِذُونَكَ إِلَّا هُزُوًا أَهَـٰذَا ٱلَّذِى بَعَثَ ٱللَّهُ رَسُولًا</a:t>
            </a:r>
          </a:p>
          <a:p>
            <a:pPr>
              <a:lnSpc>
                <a:spcPct val="100000"/>
              </a:lnSpc>
              <a:defRPr sz="2400">
                <a:solidFill>
                  <a:srgbClr val="3E5E5C"/>
                </a:solidFill>
                <a:latin typeface="Calibri"/>
              </a:defRPr>
            </a:pPr>
            <a:r>
              <a:t>When they see you they just take you in derision: ‘Is this the one whom Allah has sent as an apostle!?</a:t>
            </a:r>
          </a:p>
        </p:txBody>
      </p:sp>
      <p:sp>
        <p:nvSpPr>
          <p:cNvPr id="3" name="Text Placeholder 2"/>
          <p:cNvSpPr>
            <a:spLocks noGrp="1"/>
          </p:cNvSpPr>
          <p:nvPr>
            <p:ph type="body" sz="quarter" idx="11"/>
          </p:nvPr>
        </p:nvSpPr>
        <p:spPr/>
        <p:txBody>
          <a:bodyPr/>
          <a:lstStyle/>
          <a:p>
            <a:r>
              <a:t>Al-Furqan 25:41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كَادَ لَيُضِلُّنَا عَنْ ءَالِهَتِنَا لَوْلَآ أَن صَبَرْنَا عَلَيْهَا ۚ وَسَوْفَ يَعْلَمُونَ حِينَ يَرَوْنَ ٱلْعَذَابَ مَنْ أَضَلُّ سَبِيلًا</a:t>
            </a:r>
          </a:p>
          <a:p>
            <a:pPr>
              <a:lnSpc>
                <a:spcPct val="100000"/>
              </a:lnSpc>
              <a:defRPr sz="2400">
                <a:solidFill>
                  <a:srgbClr val="3E5E5C"/>
                </a:solidFill>
                <a:latin typeface="Calibri"/>
              </a:defRPr>
            </a:pPr>
            <a:r>
              <a:t>Indeed he was about to lead us astray from our gods, had we not stood firm by them.’ Soon they will know, when they sight the punishment, who is further astray from the [right] way.</a:t>
            </a:r>
          </a:p>
        </p:txBody>
      </p:sp>
      <p:sp>
        <p:nvSpPr>
          <p:cNvPr id="3" name="Text Placeholder 2"/>
          <p:cNvSpPr>
            <a:spLocks noGrp="1"/>
          </p:cNvSpPr>
          <p:nvPr>
            <p:ph type="body" sz="quarter" idx="11"/>
          </p:nvPr>
        </p:nvSpPr>
        <p:spPr/>
        <p:txBody>
          <a:bodyPr/>
          <a:lstStyle/>
          <a:p>
            <a:r>
              <a:t>Al-Furqan 25:42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أَرَءَيْتَ مَنِ ٱتَّخَذَ إِلَـٰهَهُۥ هَوَىٰهُ أَفَأَنتَ تَكُونُ عَلَيْهِ وَكِيلًا</a:t>
            </a:r>
          </a:p>
          <a:p>
            <a:pPr>
              <a:lnSpc>
                <a:spcPct val="100000"/>
              </a:lnSpc>
              <a:defRPr sz="2400">
                <a:solidFill>
                  <a:srgbClr val="3E5E5C"/>
                </a:solidFill>
                <a:latin typeface="Calibri"/>
              </a:defRPr>
            </a:pPr>
            <a:r>
              <a:t>Have you seen him who has taken his desire to be his god? Is it your duty to watch over him?</a:t>
            </a:r>
          </a:p>
        </p:txBody>
      </p:sp>
      <p:sp>
        <p:nvSpPr>
          <p:cNvPr id="3" name="Text Placeholder 2"/>
          <p:cNvSpPr>
            <a:spLocks noGrp="1"/>
          </p:cNvSpPr>
          <p:nvPr>
            <p:ph type="body" sz="quarter" idx="11"/>
          </p:nvPr>
        </p:nvSpPr>
        <p:spPr/>
        <p:txBody>
          <a:bodyPr/>
          <a:lstStyle/>
          <a:p>
            <a:r>
              <a:t>Al-Furqan 25:43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تَحْسَبُ أَنَّ أَكْثَرَهُمْ يَسْمَعُونَ أَوْ يَعْقِلُونَ ۚ إِنْ هُمْ إِلَّا كَٱلْأَنْعَـٰمِ ۖ بَلْ هُمْ أَضَلُّ سَبِيلًا</a:t>
            </a:r>
          </a:p>
          <a:p>
            <a:pPr>
              <a:lnSpc>
                <a:spcPct val="100000"/>
              </a:lnSpc>
              <a:defRPr sz="2400">
                <a:solidFill>
                  <a:srgbClr val="3E5E5C"/>
                </a:solidFill>
                <a:latin typeface="Calibri"/>
              </a:defRPr>
            </a:pPr>
            <a:r>
              <a:t>Do you suppose that most of them listen or exercise their reason? They are just like cattle; indeed, they are further astray from the way.</a:t>
            </a:r>
          </a:p>
        </p:txBody>
      </p:sp>
      <p:sp>
        <p:nvSpPr>
          <p:cNvPr id="3" name="Text Placeholder 2"/>
          <p:cNvSpPr>
            <a:spLocks noGrp="1"/>
          </p:cNvSpPr>
          <p:nvPr>
            <p:ph type="body" sz="quarter" idx="11"/>
          </p:nvPr>
        </p:nvSpPr>
        <p:spPr/>
        <p:txBody>
          <a:bodyPr/>
          <a:lstStyle/>
          <a:p>
            <a:r>
              <a:t>Al-Furqan 25:44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أَلَمْ تَرَ إِلَىٰ رَبِّكَ كَيْفَ مَدَّ ٱلظِّلَّ وَلَوْ شَآءَ لَجَعَلَهُۥ سَاكِنًا ثُمَّ جَعَلْنَا ٱلشَّمْسَ عَلَيْهِ دَلِيلًا</a:t>
            </a:r>
          </a:p>
          <a:p>
            <a:pPr>
              <a:lnSpc>
                <a:spcPct val="100000"/>
              </a:lnSpc>
              <a:defRPr sz="2400">
                <a:solidFill>
                  <a:srgbClr val="3E5E5C"/>
                </a:solidFill>
                <a:latin typeface="Calibri"/>
              </a:defRPr>
            </a:pPr>
            <a:r>
              <a:t>Have you not regarded how your Lord spreads the twilight? (Had He wished He would have made it stand still.] Then We made the sun a beacon for it.</a:t>
            </a:r>
          </a:p>
        </p:txBody>
      </p:sp>
      <p:sp>
        <p:nvSpPr>
          <p:cNvPr id="3" name="Text Placeholder 2"/>
          <p:cNvSpPr>
            <a:spLocks noGrp="1"/>
          </p:cNvSpPr>
          <p:nvPr>
            <p:ph type="body" sz="quarter" idx="11"/>
          </p:nvPr>
        </p:nvSpPr>
        <p:spPr/>
        <p:txBody>
          <a:bodyPr/>
          <a:lstStyle/>
          <a:p>
            <a:r>
              <a:t>Al-Furqan 25:45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قَبَضْنَـٰهُ إِلَيْنَا قَبْضًا يَسِيرًا</a:t>
            </a:r>
          </a:p>
          <a:p>
            <a:pPr>
              <a:lnSpc>
                <a:spcPct val="100000"/>
              </a:lnSpc>
              <a:defRPr sz="2400">
                <a:solidFill>
                  <a:srgbClr val="3E5E5C"/>
                </a:solidFill>
                <a:latin typeface="Calibri"/>
              </a:defRPr>
            </a:pPr>
            <a:r>
              <a:t>Then We retract it toward Ourselves, with a gentle retracting.</a:t>
            </a:r>
          </a:p>
        </p:txBody>
      </p:sp>
      <p:sp>
        <p:nvSpPr>
          <p:cNvPr id="3" name="Text Placeholder 2"/>
          <p:cNvSpPr>
            <a:spLocks noGrp="1"/>
          </p:cNvSpPr>
          <p:nvPr>
            <p:ph type="body" sz="quarter" idx="11"/>
          </p:nvPr>
        </p:nvSpPr>
        <p:spPr/>
        <p:txBody>
          <a:bodyPr/>
          <a:lstStyle/>
          <a:p>
            <a:r>
              <a:t>Al-Furqan 25:46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وَهُوَ ٱلَّذِى جَعَلَ لَكُمُ ٱلَّيْلَ لِبَاسًا وَٱلنَّوْمَ سُبَاتًا وَجَعَلَ ٱلنَّهَارَ نُشُورًا</a:t>
            </a:r>
          </a:p>
          <a:p>
            <a:pPr>
              <a:lnSpc>
                <a:spcPct val="100000"/>
              </a:lnSpc>
              <a:defRPr sz="2400">
                <a:solidFill>
                  <a:srgbClr val="3E5E5C"/>
                </a:solidFill>
                <a:latin typeface="Calibri"/>
              </a:defRPr>
            </a:pPr>
            <a:r>
              <a:t>It is He who made for you the night as a covering and sleep for rest and He made the day a recall to life.</a:t>
            </a:r>
          </a:p>
        </p:txBody>
      </p:sp>
      <p:sp>
        <p:nvSpPr>
          <p:cNvPr id="3" name="Text Placeholder 2"/>
          <p:cNvSpPr>
            <a:spLocks noGrp="1"/>
          </p:cNvSpPr>
          <p:nvPr>
            <p:ph type="body" sz="quarter" idx="11"/>
          </p:nvPr>
        </p:nvSpPr>
        <p:spPr/>
        <p:txBody>
          <a:bodyPr/>
          <a:lstStyle/>
          <a:p>
            <a:r>
              <a:t>Al-Furqan 25:47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وَٱتَّخَذُوا۟ مِن دُونِهِۦٓ ءَالِهَةً لَّا يَخْلُقُونَ شَيْـًٔا وَهُمْ يُخْلَقُونَ وَلَا يَمْلِكُونَ لِأَنفُسِهِمْ ضَرًّا وَلَا نَفْعًا وَلَا يَمْلِكُونَ مَوْتًا وَلَا حَيَوٰةً وَلَا نُشُورًا</a:t>
            </a:r>
          </a:p>
          <a:p>
            <a:pPr>
              <a:lnSpc>
                <a:spcPct val="100000"/>
              </a:lnSpc>
              <a:defRPr sz="2400">
                <a:solidFill>
                  <a:srgbClr val="3E5E5C"/>
                </a:solidFill>
                <a:latin typeface="Calibri"/>
              </a:defRPr>
            </a:pPr>
            <a:r>
              <a:t>Yet they have taken gods besides Him who create nothing and have themselves been created, and who have no control over their own harm or benefit and have no control over [their own] death, life, or resurrection.</a:t>
            </a:r>
          </a:p>
        </p:txBody>
      </p:sp>
      <p:sp>
        <p:nvSpPr>
          <p:cNvPr id="3" name="Text Placeholder 2"/>
          <p:cNvSpPr>
            <a:spLocks noGrp="1"/>
          </p:cNvSpPr>
          <p:nvPr>
            <p:ph type="body" sz="quarter" idx="11"/>
          </p:nvPr>
        </p:nvSpPr>
        <p:spPr/>
        <p:txBody>
          <a:bodyPr/>
          <a:lstStyle/>
          <a:p>
            <a:r>
              <a:t>Al-Furqan 25:3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وَهُوَ ٱلَّذِىٓ أَرْسَلَ ٱلرِّيَـٰحَ بُشْرًۢا بَيْنَ يَدَىْ رَحْمَتِهِۦ ۚ وَأَنزَلْنَا مِنَ ٱلسَّمَآءِ مَآءً طَهُورًا</a:t>
            </a:r>
          </a:p>
          <a:p>
            <a:pPr>
              <a:lnSpc>
                <a:spcPct val="100000"/>
              </a:lnSpc>
              <a:defRPr sz="2400">
                <a:solidFill>
                  <a:srgbClr val="3E5E5C"/>
                </a:solidFill>
                <a:latin typeface="Calibri"/>
              </a:defRPr>
            </a:pPr>
            <a:r>
              <a:t>And it is He who sends the winds as harbingers of His mercy, and We send down from the sky purifying water,</a:t>
            </a:r>
          </a:p>
        </p:txBody>
      </p:sp>
      <p:sp>
        <p:nvSpPr>
          <p:cNvPr id="3" name="Text Placeholder 2"/>
          <p:cNvSpPr>
            <a:spLocks noGrp="1"/>
          </p:cNvSpPr>
          <p:nvPr>
            <p:ph type="body" sz="quarter" idx="11"/>
          </p:nvPr>
        </p:nvSpPr>
        <p:spPr/>
        <p:txBody>
          <a:bodyPr/>
          <a:lstStyle/>
          <a:p>
            <a:r>
              <a:t>Al-Furqan 25:48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لِّنُحْـِۧىَ بِهِۦ بَلْدَةً مَّيْتًا وَنُسْقِيَهُۥ مِمَّا خَلَقْنَآ أَنْعَـٰمًا وَأَنَاسِىَّ كَثِيرًا</a:t>
            </a:r>
          </a:p>
          <a:p>
            <a:pPr>
              <a:lnSpc>
                <a:spcPct val="100000"/>
              </a:lnSpc>
              <a:defRPr sz="2400">
                <a:solidFill>
                  <a:srgbClr val="3E5E5C"/>
                </a:solidFill>
                <a:latin typeface="Calibri"/>
              </a:defRPr>
            </a:pPr>
            <a:r>
              <a:t>with which We revive a dead country and provide water to many of the cattle and humans We have created.</a:t>
            </a:r>
          </a:p>
        </p:txBody>
      </p:sp>
      <p:sp>
        <p:nvSpPr>
          <p:cNvPr id="3" name="Text Placeholder 2"/>
          <p:cNvSpPr>
            <a:spLocks noGrp="1"/>
          </p:cNvSpPr>
          <p:nvPr>
            <p:ph type="body" sz="quarter" idx="11"/>
          </p:nvPr>
        </p:nvSpPr>
        <p:spPr/>
        <p:txBody>
          <a:bodyPr/>
          <a:lstStyle/>
          <a:p>
            <a:r>
              <a:t>Al-Furqan 25:49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صَرَّفْنَـٰهُ بَيْنَهُمْ لِيَذَّكَّرُوا۟ فَأَبَىٰٓ أَكْثَرُ ٱلنَّاسِ إِلَّا كُفُورًا</a:t>
            </a:r>
          </a:p>
          <a:p>
            <a:pPr>
              <a:lnSpc>
                <a:spcPct val="100000"/>
              </a:lnSpc>
              <a:defRPr sz="2400">
                <a:solidFill>
                  <a:srgbClr val="3E5E5C"/>
                </a:solidFill>
                <a:latin typeface="Calibri"/>
              </a:defRPr>
            </a:pPr>
            <a:r>
              <a:t>Certainly We distribute it among them so that they may take admonition. But most people are only intent on ingratitude.</a:t>
            </a:r>
          </a:p>
        </p:txBody>
      </p:sp>
      <p:sp>
        <p:nvSpPr>
          <p:cNvPr id="3" name="Text Placeholder 2"/>
          <p:cNvSpPr>
            <a:spLocks noGrp="1"/>
          </p:cNvSpPr>
          <p:nvPr>
            <p:ph type="body" sz="quarter" idx="11"/>
          </p:nvPr>
        </p:nvSpPr>
        <p:spPr/>
        <p:txBody>
          <a:bodyPr/>
          <a:lstStyle/>
          <a:p>
            <a:r>
              <a:t>Al-Furqan 25:50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شِئْنَا لَبَعَثْنَا فِى كُلِّ قَرْيَةٍ نَّذِيرًا</a:t>
            </a:r>
          </a:p>
          <a:p>
            <a:pPr>
              <a:lnSpc>
                <a:spcPct val="100000"/>
              </a:lnSpc>
              <a:defRPr sz="2400">
                <a:solidFill>
                  <a:srgbClr val="3E5E5C"/>
                </a:solidFill>
                <a:latin typeface="Calibri"/>
              </a:defRPr>
            </a:pPr>
            <a:r>
              <a:t>Had We wished, We would have sent a warner to every town.</a:t>
            </a:r>
          </a:p>
        </p:txBody>
      </p:sp>
      <p:sp>
        <p:nvSpPr>
          <p:cNvPr id="3" name="Text Placeholder 2"/>
          <p:cNvSpPr>
            <a:spLocks noGrp="1"/>
          </p:cNvSpPr>
          <p:nvPr>
            <p:ph type="body" sz="quarter" idx="11"/>
          </p:nvPr>
        </p:nvSpPr>
        <p:spPr/>
        <p:txBody>
          <a:bodyPr/>
          <a:lstStyle/>
          <a:p>
            <a:r>
              <a:t>Al-Furqan 25:51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فَلَا تُطِعِ ٱلْكَـٰفِرِينَ وَجَـٰهِدْهُم بِهِۦ جِهَادًا كَبِيرًا</a:t>
            </a:r>
          </a:p>
          <a:p>
            <a:pPr>
              <a:lnSpc>
                <a:spcPct val="100000"/>
              </a:lnSpc>
              <a:defRPr sz="2400">
                <a:solidFill>
                  <a:srgbClr val="3E5E5C"/>
                </a:solidFill>
                <a:latin typeface="Calibri"/>
              </a:defRPr>
            </a:pPr>
            <a:r>
              <a:t>So do not obey the faithless, but wage a great jihad against them with it.</a:t>
            </a:r>
          </a:p>
        </p:txBody>
      </p:sp>
      <p:sp>
        <p:nvSpPr>
          <p:cNvPr id="3" name="Text Placeholder 2"/>
          <p:cNvSpPr>
            <a:spLocks noGrp="1"/>
          </p:cNvSpPr>
          <p:nvPr>
            <p:ph type="body" sz="quarter" idx="11"/>
          </p:nvPr>
        </p:nvSpPr>
        <p:spPr/>
        <p:txBody>
          <a:bodyPr/>
          <a:lstStyle/>
          <a:p>
            <a:r>
              <a:t>Al-Furqan 25:52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وَهُوَ ٱلَّذِى مَرَجَ ٱلْبَحْرَيْنِ هَـٰذَا عَذْبٌ فُرَاتٌ وَهَـٰذَا مِلْحٌ أُجَاجٌ وَجَعَلَ بَيْنَهُمَا بَرْزَخًا وَحِجْرًا مَّحْجُورًا</a:t>
            </a:r>
          </a:p>
          <a:p>
            <a:pPr>
              <a:lnSpc>
                <a:spcPct val="100000"/>
              </a:lnSpc>
              <a:defRPr sz="2400">
                <a:solidFill>
                  <a:srgbClr val="3E5E5C"/>
                </a:solidFill>
                <a:latin typeface="Calibri"/>
              </a:defRPr>
            </a:pPr>
            <a:r>
              <a:t>It is He who merged the two seas: this one sweet and agreeable, and that one briny and bitter, and between the two He set a barrier and a forbidding hindrance.</a:t>
            </a:r>
          </a:p>
        </p:txBody>
      </p:sp>
      <p:sp>
        <p:nvSpPr>
          <p:cNvPr id="3" name="Text Placeholder 2"/>
          <p:cNvSpPr>
            <a:spLocks noGrp="1"/>
          </p:cNvSpPr>
          <p:nvPr>
            <p:ph type="body" sz="quarter" idx="11"/>
          </p:nvPr>
        </p:nvSpPr>
        <p:spPr/>
        <p:txBody>
          <a:bodyPr/>
          <a:lstStyle/>
          <a:p>
            <a:r>
              <a:t>Al-Furqan 25:53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وَهُوَ ٱلَّذِى خَلَقَ مِنَ ٱلْمَآءِ بَشَرًا فَجَعَلَهُۥ نَسَبًا وَصِهْرًا ۗ وَكَانَ رَبُّكَ قَدِيرًا</a:t>
            </a:r>
          </a:p>
          <a:p>
            <a:pPr>
              <a:lnSpc>
                <a:spcPct val="100000"/>
              </a:lnSpc>
              <a:defRPr sz="2400">
                <a:solidFill>
                  <a:srgbClr val="3E5E5C"/>
                </a:solidFill>
                <a:latin typeface="Calibri"/>
              </a:defRPr>
            </a:pPr>
            <a:r>
              <a:t>It is He who created the human being from water, then invested him with ties of blood and marriage, and your Lord is all-powerful.</a:t>
            </a:r>
          </a:p>
        </p:txBody>
      </p:sp>
      <p:sp>
        <p:nvSpPr>
          <p:cNvPr id="3" name="Text Placeholder 2"/>
          <p:cNvSpPr>
            <a:spLocks noGrp="1"/>
          </p:cNvSpPr>
          <p:nvPr>
            <p:ph type="body" sz="quarter" idx="11"/>
          </p:nvPr>
        </p:nvSpPr>
        <p:spPr/>
        <p:txBody>
          <a:bodyPr/>
          <a:lstStyle/>
          <a:p>
            <a:r>
              <a:t>Al-Furqan 25:54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وَيَعْبُدُونَ مِن دُونِ ٱللَّهِ مَا لَا يَنفَعُهُمْ وَلَا يَضُرُّهُمْ ۗ وَكَانَ ٱلْكَافِرُ عَلَىٰ رَبِّهِۦ ظَهِيرًا</a:t>
            </a:r>
          </a:p>
          <a:p>
            <a:pPr>
              <a:lnSpc>
                <a:spcPct val="100000"/>
              </a:lnSpc>
              <a:defRPr sz="2400">
                <a:solidFill>
                  <a:srgbClr val="3E5E5C"/>
                </a:solidFill>
                <a:latin typeface="Calibri"/>
              </a:defRPr>
            </a:pPr>
            <a:r>
              <a:t>They worship besides Allah that which neither brings them any benefit nor causes them any harm, and the faithless one is ever an abettor against his Lord.</a:t>
            </a:r>
          </a:p>
        </p:txBody>
      </p:sp>
      <p:sp>
        <p:nvSpPr>
          <p:cNvPr id="3" name="Text Placeholder 2"/>
          <p:cNvSpPr>
            <a:spLocks noGrp="1"/>
          </p:cNvSpPr>
          <p:nvPr>
            <p:ph type="body" sz="quarter" idx="11"/>
          </p:nvPr>
        </p:nvSpPr>
        <p:spPr/>
        <p:txBody>
          <a:bodyPr/>
          <a:lstStyle/>
          <a:p>
            <a:r>
              <a:t>Al-Furqan 25:55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أَرْسَلْنَـٰكَ إِلَّا مُبَشِّرًا وَنَذِيرًا</a:t>
            </a:r>
          </a:p>
          <a:p>
            <a:pPr>
              <a:lnSpc>
                <a:spcPct val="100000"/>
              </a:lnSpc>
              <a:defRPr sz="2400">
                <a:solidFill>
                  <a:srgbClr val="3E5E5C"/>
                </a:solidFill>
                <a:latin typeface="Calibri"/>
              </a:defRPr>
            </a:pPr>
            <a:r>
              <a:t>We did not send you except as a bearer of good news and as a warner.</a:t>
            </a:r>
          </a:p>
        </p:txBody>
      </p:sp>
      <p:sp>
        <p:nvSpPr>
          <p:cNvPr id="3" name="Text Placeholder 2"/>
          <p:cNvSpPr>
            <a:spLocks noGrp="1"/>
          </p:cNvSpPr>
          <p:nvPr>
            <p:ph type="body" sz="quarter" idx="11"/>
          </p:nvPr>
        </p:nvSpPr>
        <p:spPr/>
        <p:txBody>
          <a:bodyPr/>
          <a:lstStyle/>
          <a:p>
            <a:r>
              <a:t>Al-Furqan 25:56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مَآ أَسْـَٔلُكُمْ عَلَيْهِ مِنْ أَجْرٍ إِلَّا مَن شَآءَ أَن يَتَّخِذَ إِلَىٰ رَبِّهِۦ سَبِيلًا</a:t>
            </a:r>
          </a:p>
          <a:p>
            <a:pPr>
              <a:lnSpc>
                <a:spcPct val="100000"/>
              </a:lnSpc>
              <a:defRPr sz="2400">
                <a:solidFill>
                  <a:srgbClr val="3E5E5C"/>
                </a:solidFill>
                <a:latin typeface="Calibri"/>
              </a:defRPr>
            </a:pPr>
            <a:r>
              <a:t>Say, ‘I do not ask you any reward for it, except that anyone who wishes should take the way to his Lord.’</a:t>
            </a:r>
          </a:p>
        </p:txBody>
      </p:sp>
      <p:sp>
        <p:nvSpPr>
          <p:cNvPr id="3" name="Text Placeholder 2"/>
          <p:cNvSpPr>
            <a:spLocks noGrp="1"/>
          </p:cNvSpPr>
          <p:nvPr>
            <p:ph type="body" sz="quarter" idx="11"/>
          </p:nvPr>
        </p:nvSpPr>
        <p:spPr/>
        <p:txBody>
          <a:bodyPr/>
          <a:lstStyle/>
          <a:p>
            <a:r>
              <a:t>Al-Furqan 25:57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 ٱلَّذِينَ كَفَرُوٓا۟ إِنْ هَـٰذَآ إِلَّآ إِفْكٌ ٱفْتَرَىٰهُ وَأَعَانَهُۥ عَلَيْهِ قَوْمٌ ءَاخَرُونَ ۖ فَقَدْ جَآءُو ظُلْمًا وَزُورًا</a:t>
            </a:r>
          </a:p>
          <a:p>
            <a:pPr>
              <a:lnSpc>
                <a:spcPct val="100000"/>
              </a:lnSpc>
              <a:defRPr sz="2400">
                <a:solidFill>
                  <a:srgbClr val="3E5E5C"/>
                </a:solidFill>
                <a:latin typeface="Calibri"/>
              </a:defRPr>
            </a:pPr>
            <a:r>
              <a:t>The faithless say, ‘This is nothing but a lie that he has fabricated, and other people have abetted him in it.’ Thus they have certainly come out with wrongdoing and falsehood.</a:t>
            </a:r>
          </a:p>
        </p:txBody>
      </p:sp>
      <p:sp>
        <p:nvSpPr>
          <p:cNvPr id="3" name="Text Placeholder 2"/>
          <p:cNvSpPr>
            <a:spLocks noGrp="1"/>
          </p:cNvSpPr>
          <p:nvPr>
            <p:ph type="body" sz="quarter" idx="11"/>
          </p:nvPr>
        </p:nvSpPr>
        <p:spPr/>
        <p:txBody>
          <a:bodyPr/>
          <a:lstStyle/>
          <a:p>
            <a:r>
              <a:t>Al-Furqan 25:4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وَتَوَكَّلْ عَلَى ٱلْحَىِّ ٱلَّذِى لَا يَمُوتُ وَسَبِّحْ بِحَمْدِهِۦ ۚ وَكَفَىٰ بِهِۦ بِذُنُوبِ عِبَادِهِۦ خَبِيرًا</a:t>
            </a:r>
          </a:p>
          <a:p>
            <a:pPr>
              <a:lnSpc>
                <a:spcPct val="100000"/>
              </a:lnSpc>
              <a:defRPr sz="2400">
                <a:solidFill>
                  <a:srgbClr val="3E5E5C"/>
                </a:solidFill>
                <a:latin typeface="Calibri"/>
              </a:defRPr>
            </a:pPr>
            <a:r>
              <a:t>Put your trust in the Living One who does not die, and celebrate His praise. He suffices as one all-aware of the sins of His servants.</a:t>
            </a:r>
          </a:p>
        </p:txBody>
      </p:sp>
      <p:sp>
        <p:nvSpPr>
          <p:cNvPr id="3" name="Text Placeholder 2"/>
          <p:cNvSpPr>
            <a:spLocks noGrp="1"/>
          </p:cNvSpPr>
          <p:nvPr>
            <p:ph type="body" sz="quarter" idx="11"/>
          </p:nvPr>
        </p:nvSpPr>
        <p:spPr/>
        <p:txBody>
          <a:bodyPr/>
          <a:lstStyle/>
          <a:p>
            <a:r>
              <a:t>Al-Furqan 25:58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ٱلَّذِى خَلَقَ ٱلسَّمَـٰوَٰتِ وَٱلْأَرْضَ وَمَا بَيْنَهُمَا فِى سِتَّةِ أَيَّامٍ ثُمَّ ٱسْتَوَىٰ عَلَى ٱلْعَرْشِ ۚ ٱلرَّحْمَـٰنُ فَسْـَٔلْ بِهِۦ خَبِيرًا</a:t>
            </a:r>
          </a:p>
          <a:p>
            <a:pPr>
              <a:lnSpc>
                <a:spcPct val="100000"/>
              </a:lnSpc>
              <a:defRPr sz="2400">
                <a:solidFill>
                  <a:srgbClr val="3E5E5C"/>
                </a:solidFill>
                <a:latin typeface="Calibri"/>
              </a:defRPr>
            </a:pPr>
            <a:r>
              <a:t>He, who created the heavens and the earth and whatever is between them in six days, and then settled on the Throne, the All-beneficent; so ask someone who is well aware about Him.</a:t>
            </a:r>
          </a:p>
        </p:txBody>
      </p:sp>
      <p:sp>
        <p:nvSpPr>
          <p:cNvPr id="3" name="Text Placeholder 2"/>
          <p:cNvSpPr>
            <a:spLocks noGrp="1"/>
          </p:cNvSpPr>
          <p:nvPr>
            <p:ph type="body" sz="quarter" idx="11"/>
          </p:nvPr>
        </p:nvSpPr>
        <p:spPr/>
        <p:txBody>
          <a:bodyPr/>
          <a:lstStyle/>
          <a:p>
            <a:r>
              <a:t>Al-Furqan 25:59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قِيلَ لَهُمُ ٱسْجُدُوا۟ لِلرَّحْمَـٰنِ قَالُوا۟ وَمَا ٱلرَّحْمَـٰنُ أَنَسْجُدُ لِمَا تَأْمُرُنَا وَزَادَهُمْ نُفُورًا </a:t>
            </a:r>
          </a:p>
          <a:p>
            <a:pPr>
              <a:lnSpc>
                <a:spcPct val="100000"/>
              </a:lnSpc>
              <a:defRPr sz="2400">
                <a:solidFill>
                  <a:srgbClr val="3E5E5C"/>
                </a:solidFill>
                <a:latin typeface="Calibri"/>
              </a:defRPr>
            </a:pPr>
            <a:r>
              <a:t>When they are told: ‘Prostrate yourselves before the All-beneficent,’ they say, ‘What is ‘‘the All-beneficent’’? Shall we prostrate ourselves before whatever you bid us?’ And it increases their aversion.</a:t>
            </a:r>
          </a:p>
        </p:txBody>
      </p:sp>
      <p:sp>
        <p:nvSpPr>
          <p:cNvPr id="3" name="Text Placeholder 2"/>
          <p:cNvSpPr>
            <a:spLocks noGrp="1"/>
          </p:cNvSpPr>
          <p:nvPr>
            <p:ph type="body" sz="quarter" idx="11"/>
          </p:nvPr>
        </p:nvSpPr>
        <p:spPr/>
        <p:txBody>
          <a:bodyPr/>
          <a:lstStyle/>
          <a:p>
            <a:r>
              <a:t>Al-Furqan 25:60</a:t>
            </a:r>
          </a:p>
        </p:txBody>
      </p:sp>
      <p:sp>
        <p:nvSpPr>
          <p:cNvPr id="4" name="Text Placeholder 3"/>
          <p:cNvSpPr>
            <a:spLocks noGrp="1"/>
          </p:cNvSpPr>
          <p:nvPr>
            <p:ph type="body" sz="quarter" idx="12"/>
          </p:nvPr>
        </p:nvSpPr>
        <p:spPr/>
        <p:txBody>
          <a:bodyPr/>
          <a:lstStyle/>
          <a:p>
            <a:pPr algn="ctr">
              <a:spcAft>
                <a:spcPts val="0"/>
              </a:spcAft>
              <a:defRPr sz="4000">
                <a:solidFill>
                  <a:srgbClr val="777764"/>
                </a:solidFill>
                <a:latin typeface="Scheherazade"/>
              </a:defRPr>
            </a:pPr>
            <a:r>
              <a:t>۩</a:t>
            </a:r>
          </a:p>
          <a:p>
            <a:pPr algn="ctr">
              <a:defRPr sz="2000" b="0">
                <a:solidFill>
                  <a:srgbClr val="3E5E5C"/>
                </a:solidFill>
              </a:defRPr>
            </a:pPr>
            <a:r>
              <a:t>MUSTAHAB</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تَبَارَكَ ٱلَّذِى جَعَلَ فِى ٱلسَّمَآءِ بُرُوجًا وَجَعَلَ فِيهَا سِرَٰجًا وَقَمَرًا مُّنِيرًا</a:t>
            </a:r>
          </a:p>
          <a:p>
            <a:pPr>
              <a:lnSpc>
                <a:spcPct val="100000"/>
              </a:lnSpc>
              <a:defRPr sz="2400">
                <a:solidFill>
                  <a:srgbClr val="3E5E5C"/>
                </a:solidFill>
                <a:latin typeface="Calibri"/>
              </a:defRPr>
            </a:pPr>
            <a:r>
              <a:t>Blessed is He who appointed houses in the sky and set in it a lamp and a shining moon.</a:t>
            </a:r>
          </a:p>
        </p:txBody>
      </p:sp>
      <p:sp>
        <p:nvSpPr>
          <p:cNvPr id="3" name="Text Placeholder 2"/>
          <p:cNvSpPr>
            <a:spLocks noGrp="1"/>
          </p:cNvSpPr>
          <p:nvPr>
            <p:ph type="body" sz="quarter" idx="11"/>
          </p:nvPr>
        </p:nvSpPr>
        <p:spPr/>
        <p:txBody>
          <a:bodyPr/>
          <a:lstStyle/>
          <a:p>
            <a:r>
              <a:t>Al-Furqan 25:61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وَهُوَ ٱلَّذِى جَعَلَ ٱلَّيْلَ وَٱلنَّهَارَ خِلْفَةً لِّمَنْ أَرَادَ أَن يَذَّكَّرَ أَوْ أَرَادَ شُكُورًا</a:t>
            </a:r>
          </a:p>
          <a:p>
            <a:pPr>
              <a:lnSpc>
                <a:spcPct val="100000"/>
              </a:lnSpc>
              <a:defRPr sz="2400">
                <a:solidFill>
                  <a:srgbClr val="3E5E5C"/>
                </a:solidFill>
                <a:latin typeface="Calibri"/>
              </a:defRPr>
            </a:pPr>
            <a:r>
              <a:t>It is He who made the night and the day alternate for someone who desires to take admonition, or desires to give thanks.</a:t>
            </a:r>
          </a:p>
        </p:txBody>
      </p:sp>
      <p:sp>
        <p:nvSpPr>
          <p:cNvPr id="3" name="Text Placeholder 2"/>
          <p:cNvSpPr>
            <a:spLocks noGrp="1"/>
          </p:cNvSpPr>
          <p:nvPr>
            <p:ph type="body" sz="quarter" idx="11"/>
          </p:nvPr>
        </p:nvSpPr>
        <p:spPr/>
        <p:txBody>
          <a:bodyPr/>
          <a:lstStyle/>
          <a:p>
            <a:r>
              <a:t>Al-Furqan 25:62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وَعِبَادُ ٱلرَّحْمَـٰنِ ٱلَّذِينَ يَمْشُونَ عَلَى ٱلْأَرْضِ هَوْنًا وَإِذَا خَاطَبَهُمُ ٱلْجَـٰهِلُونَ قَالُوا۟ سَلَـٰمًا</a:t>
            </a:r>
          </a:p>
          <a:p>
            <a:pPr>
              <a:lnSpc>
                <a:spcPct val="100000"/>
              </a:lnSpc>
              <a:defRPr sz="2400">
                <a:solidFill>
                  <a:srgbClr val="3E5E5C"/>
                </a:solidFill>
                <a:latin typeface="Calibri"/>
              </a:defRPr>
            </a:pPr>
            <a:r>
              <a:t>The servants of the All-beneficent are those who walk humbly on the earth, and when the ignorant address them, say, ‘Peace!’</a:t>
            </a:r>
          </a:p>
        </p:txBody>
      </p:sp>
      <p:sp>
        <p:nvSpPr>
          <p:cNvPr id="3" name="Text Placeholder 2"/>
          <p:cNvSpPr>
            <a:spLocks noGrp="1"/>
          </p:cNvSpPr>
          <p:nvPr>
            <p:ph type="body" sz="quarter" idx="11"/>
          </p:nvPr>
        </p:nvSpPr>
        <p:spPr/>
        <p:txBody>
          <a:bodyPr/>
          <a:lstStyle/>
          <a:p>
            <a:r>
              <a:t>Al-Furqan 25:63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يَبِيتُونَ لِرَبِّهِمْ سُجَّدًا وَقِيَـٰمًا</a:t>
            </a:r>
          </a:p>
          <a:p>
            <a:pPr>
              <a:lnSpc>
                <a:spcPct val="100000"/>
              </a:lnSpc>
              <a:defRPr sz="2400">
                <a:solidFill>
                  <a:srgbClr val="3E5E5C"/>
                </a:solidFill>
                <a:latin typeface="Calibri"/>
              </a:defRPr>
            </a:pPr>
            <a:r>
              <a:t>Those who spend the night for their Lord, prostrating and standing [in worship].</a:t>
            </a:r>
          </a:p>
        </p:txBody>
      </p:sp>
      <p:sp>
        <p:nvSpPr>
          <p:cNvPr id="3" name="Text Placeholder 2"/>
          <p:cNvSpPr>
            <a:spLocks noGrp="1"/>
          </p:cNvSpPr>
          <p:nvPr>
            <p:ph type="body" sz="quarter" idx="11"/>
          </p:nvPr>
        </p:nvSpPr>
        <p:spPr/>
        <p:txBody>
          <a:bodyPr/>
          <a:lstStyle/>
          <a:p>
            <a:r>
              <a:t>Al-Furqan 25:64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يَقُولُونَ رَبَّنَا ٱصْرِفْ عَنَّا عَذَابَ جَهَنَّمَ ۖ إِنَّ عَذَابَهَا كَانَ غَرَامًا</a:t>
            </a:r>
          </a:p>
          <a:p>
            <a:pPr>
              <a:lnSpc>
                <a:spcPct val="100000"/>
              </a:lnSpc>
              <a:defRPr sz="2400">
                <a:solidFill>
                  <a:srgbClr val="3E5E5C"/>
                </a:solidFill>
                <a:latin typeface="Calibri"/>
              </a:defRPr>
            </a:pPr>
            <a:r>
              <a:t>Those who say, ‘Our Lord! Turn away from us the punishment of hell. Indeed its punishment is enduring.</a:t>
            </a:r>
          </a:p>
        </p:txBody>
      </p:sp>
      <p:sp>
        <p:nvSpPr>
          <p:cNvPr id="3" name="Text Placeholder 2"/>
          <p:cNvSpPr>
            <a:spLocks noGrp="1"/>
          </p:cNvSpPr>
          <p:nvPr>
            <p:ph type="body" sz="quarter" idx="11"/>
          </p:nvPr>
        </p:nvSpPr>
        <p:spPr/>
        <p:txBody>
          <a:bodyPr/>
          <a:lstStyle/>
          <a:p>
            <a:r>
              <a:t>Al-Furqan 25:65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إِنَّهَا سَآءَتْ مُسْتَقَرًّا وَمُقَامًا</a:t>
            </a:r>
          </a:p>
          <a:p>
            <a:pPr>
              <a:lnSpc>
                <a:spcPct val="100000"/>
              </a:lnSpc>
              <a:defRPr sz="2400">
                <a:solidFill>
                  <a:srgbClr val="3E5E5C"/>
                </a:solidFill>
                <a:latin typeface="Calibri"/>
              </a:defRPr>
            </a:pPr>
            <a:r>
              <a:t>Indeed it is an evil station and abode.’</a:t>
            </a:r>
          </a:p>
        </p:txBody>
      </p:sp>
      <p:sp>
        <p:nvSpPr>
          <p:cNvPr id="3" name="Text Placeholder 2"/>
          <p:cNvSpPr>
            <a:spLocks noGrp="1"/>
          </p:cNvSpPr>
          <p:nvPr>
            <p:ph type="body" sz="quarter" idx="11"/>
          </p:nvPr>
        </p:nvSpPr>
        <p:spPr/>
        <p:txBody>
          <a:bodyPr/>
          <a:lstStyle/>
          <a:p>
            <a:r>
              <a:t>Al-Furqan 25:66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إِذَآ أَنفَقُوا۟ لَمْ يُسْرِفُوا۟ وَلَمْ يَقْتُرُوا۟ وَكَانَ بَيْنَ ذَٰلِكَ قَوَامًا</a:t>
            </a:r>
          </a:p>
          <a:p>
            <a:pPr>
              <a:lnSpc>
                <a:spcPct val="100000"/>
              </a:lnSpc>
              <a:defRPr sz="2400">
                <a:solidFill>
                  <a:srgbClr val="3E5E5C"/>
                </a:solidFill>
                <a:latin typeface="Calibri"/>
              </a:defRPr>
            </a:pPr>
            <a:r>
              <a:t>Those who are neither wasteful nor tightfisted when spending, but balanced between these [two extremes].</a:t>
            </a:r>
          </a:p>
        </p:txBody>
      </p:sp>
      <p:sp>
        <p:nvSpPr>
          <p:cNvPr id="3" name="Text Placeholder 2"/>
          <p:cNvSpPr>
            <a:spLocks noGrp="1"/>
          </p:cNvSpPr>
          <p:nvPr>
            <p:ph type="body" sz="quarter" idx="11"/>
          </p:nvPr>
        </p:nvSpPr>
        <p:spPr/>
        <p:txBody>
          <a:bodyPr/>
          <a:lstStyle/>
          <a:p>
            <a:r>
              <a:t>Al-Furqan 25:67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أَسَـٰطِيرُ ٱلْأَوَّلِينَ ٱكْتَتَبَهَا فَهِىَ تُمْلَىٰ عَلَيْهِ بُكْرَةً وَأَصِيلًا</a:t>
            </a:r>
          </a:p>
          <a:p>
            <a:pPr>
              <a:lnSpc>
                <a:spcPct val="100000"/>
              </a:lnSpc>
              <a:defRPr sz="2400">
                <a:solidFill>
                  <a:srgbClr val="3E5E5C"/>
                </a:solidFill>
                <a:latin typeface="Calibri"/>
              </a:defRPr>
            </a:pPr>
            <a:r>
              <a:t>They say, ‘He has taken down myths of the ancients, and they are dictated to him morning and evening.’</a:t>
            </a:r>
          </a:p>
        </p:txBody>
      </p:sp>
      <p:sp>
        <p:nvSpPr>
          <p:cNvPr id="3" name="Text Placeholder 2"/>
          <p:cNvSpPr>
            <a:spLocks noGrp="1"/>
          </p:cNvSpPr>
          <p:nvPr>
            <p:ph type="body" sz="quarter" idx="11"/>
          </p:nvPr>
        </p:nvSpPr>
        <p:spPr/>
        <p:txBody>
          <a:bodyPr/>
          <a:lstStyle/>
          <a:p>
            <a:r>
              <a:t>Al-Furqan 25:5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لَا يَدْعُونَ مَعَ ٱللَّهِ إِلَـٰهًا ءَاخَرَ وَلَا يَقْتُلُونَ ٱلنَّفْسَ ٱلَّتِى حَرَّمَ ٱللَّهُ إِلَّا بِٱلْحَقِّ وَلَا يَزْنُونَ ۚ وَمَن يَفْعَلْ ذَٰلِكَ يَلْقَ أَثَامًا</a:t>
            </a:r>
          </a:p>
          <a:p>
            <a:pPr>
              <a:lnSpc>
                <a:spcPct val="100000"/>
              </a:lnSpc>
              <a:defRPr sz="2400">
                <a:solidFill>
                  <a:srgbClr val="3E5E5C"/>
                </a:solidFill>
                <a:latin typeface="Calibri"/>
              </a:defRPr>
            </a:pPr>
            <a:r>
              <a:t>Those who do not invoke another deity besides Allah, and do not kill a soul [whose life] Allah has made inviolable, except with due cause, and do not commit fornication. (Whoever does that shall encounter its retribution,</a:t>
            </a:r>
          </a:p>
        </p:txBody>
      </p:sp>
      <p:sp>
        <p:nvSpPr>
          <p:cNvPr id="3" name="Text Placeholder 2"/>
          <p:cNvSpPr>
            <a:spLocks noGrp="1"/>
          </p:cNvSpPr>
          <p:nvPr>
            <p:ph type="body" sz="quarter" idx="11"/>
          </p:nvPr>
        </p:nvSpPr>
        <p:spPr/>
        <p:txBody>
          <a:bodyPr/>
          <a:lstStyle/>
          <a:p>
            <a:r>
              <a:t>Al-Furqan 25:68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يُضَـٰعَفْ لَهُ ٱلْعَذَابُ يَوْمَ ٱلْقِيَـٰمَةِ وَيَخْلُدْ فِيهِۦ مُهَانًا</a:t>
            </a:r>
          </a:p>
          <a:p>
            <a:pPr>
              <a:lnSpc>
                <a:spcPct val="100000"/>
              </a:lnSpc>
              <a:defRPr sz="2400">
                <a:solidFill>
                  <a:srgbClr val="3E5E5C"/>
                </a:solidFill>
                <a:latin typeface="Calibri"/>
              </a:defRPr>
            </a:pPr>
            <a:r>
              <a:t>the punishment being doubled for him on the Day of Resurrection. In it he will abide in humiliation forever,</a:t>
            </a:r>
          </a:p>
        </p:txBody>
      </p:sp>
      <p:sp>
        <p:nvSpPr>
          <p:cNvPr id="3" name="Text Placeholder 2"/>
          <p:cNvSpPr>
            <a:spLocks noGrp="1"/>
          </p:cNvSpPr>
          <p:nvPr>
            <p:ph type="body" sz="quarter" idx="11"/>
          </p:nvPr>
        </p:nvSpPr>
        <p:spPr/>
        <p:txBody>
          <a:bodyPr/>
          <a:lstStyle/>
          <a:p>
            <a:r>
              <a:t>Al-Furqan 25:69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إِلَّا مَن تَابَ وَءَامَنَ وَعَمِلَ عَمَلًا صَـٰلِحًا فَأُو۟لَـٰٓئِكَ يُبَدِّلُ ٱللَّهُ سَيِّـَٔاتِهِمْ حَسَنَـٰتٍ ۗ وَكَانَ ٱللَّهُ غَفُورًا رَّحِيمًا</a:t>
            </a:r>
          </a:p>
          <a:p>
            <a:pPr>
              <a:lnSpc>
                <a:spcPct val="100000"/>
              </a:lnSpc>
              <a:defRPr sz="2400">
                <a:solidFill>
                  <a:srgbClr val="3E5E5C"/>
                </a:solidFill>
                <a:latin typeface="Calibri"/>
              </a:defRPr>
            </a:pPr>
            <a:r>
              <a:t>except those who repent, attain faith, and act righteously. For such, Allah will replace their misdeeds with good deeds, and Allah is all-forgiving, all-merciful.</a:t>
            </a:r>
          </a:p>
        </p:txBody>
      </p:sp>
      <p:sp>
        <p:nvSpPr>
          <p:cNvPr id="3" name="Text Placeholder 2"/>
          <p:cNvSpPr>
            <a:spLocks noGrp="1"/>
          </p:cNvSpPr>
          <p:nvPr>
            <p:ph type="body" sz="quarter" idx="11"/>
          </p:nvPr>
        </p:nvSpPr>
        <p:spPr/>
        <p:txBody>
          <a:bodyPr/>
          <a:lstStyle/>
          <a:p>
            <a:r>
              <a:t>Al-Furqan 25:70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تَابَ وَعَمِلَ صَـٰلِحًا فَإِنَّهُۥ يَتُوبُ إِلَى ٱللَّهِ مَتَابًا</a:t>
            </a:r>
          </a:p>
          <a:p>
            <a:pPr>
              <a:lnSpc>
                <a:spcPct val="100000"/>
              </a:lnSpc>
              <a:defRPr sz="2400">
                <a:solidFill>
                  <a:srgbClr val="3E5E5C"/>
                </a:solidFill>
                <a:latin typeface="Calibri"/>
              </a:defRPr>
            </a:pPr>
            <a:r>
              <a:t>And whoever repents and acts righteously indeed turns to Allah with due penitence].</a:t>
            </a:r>
          </a:p>
        </p:txBody>
      </p:sp>
      <p:sp>
        <p:nvSpPr>
          <p:cNvPr id="3" name="Text Placeholder 2"/>
          <p:cNvSpPr>
            <a:spLocks noGrp="1"/>
          </p:cNvSpPr>
          <p:nvPr>
            <p:ph type="body" sz="quarter" idx="11"/>
          </p:nvPr>
        </p:nvSpPr>
        <p:spPr/>
        <p:txBody>
          <a:bodyPr/>
          <a:lstStyle/>
          <a:p>
            <a:r>
              <a:t>Al-Furqan 25:71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لَا يَشْهَدُونَ ٱلزُّورَ وَإِذَا مَرُّوا۟ بِٱللَّغْوِ مَرُّوا۟ كِرَامًا</a:t>
            </a:r>
          </a:p>
          <a:p>
            <a:pPr>
              <a:lnSpc>
                <a:spcPct val="100000"/>
              </a:lnSpc>
              <a:defRPr sz="2400">
                <a:solidFill>
                  <a:srgbClr val="3E5E5C"/>
                </a:solidFill>
                <a:latin typeface="Calibri"/>
              </a:defRPr>
            </a:pPr>
            <a:r>
              <a:t>Those who do not give false testimony, and when they come upon frivolity, pass by with dignity.</a:t>
            </a:r>
          </a:p>
        </p:txBody>
      </p:sp>
      <p:sp>
        <p:nvSpPr>
          <p:cNvPr id="3" name="Text Placeholder 2"/>
          <p:cNvSpPr>
            <a:spLocks noGrp="1"/>
          </p:cNvSpPr>
          <p:nvPr>
            <p:ph type="body" sz="quarter" idx="11"/>
          </p:nvPr>
        </p:nvSpPr>
        <p:spPr/>
        <p:txBody>
          <a:bodyPr/>
          <a:lstStyle/>
          <a:p>
            <a:r>
              <a:t>Al-Furqan 25:72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إِذَا ذُكِّرُوا۟ بِـَٔايَـٰتِ رَبِّهِمْ لَمْ يَخِرُّوا۟ عَلَيْهَا صُمًّا وَعُمْيَانًا</a:t>
            </a:r>
          </a:p>
          <a:p>
            <a:pPr>
              <a:lnSpc>
                <a:spcPct val="100000"/>
              </a:lnSpc>
              <a:defRPr sz="2400">
                <a:solidFill>
                  <a:srgbClr val="3E5E5C"/>
                </a:solidFill>
                <a:latin typeface="Calibri"/>
              </a:defRPr>
            </a:pPr>
            <a:r>
              <a:t>Those who, when reminded of the signs of their Lord, do not turn a deaf ear and a blind eye to them.</a:t>
            </a:r>
          </a:p>
        </p:txBody>
      </p:sp>
      <p:sp>
        <p:nvSpPr>
          <p:cNvPr id="3" name="Text Placeholder 2"/>
          <p:cNvSpPr>
            <a:spLocks noGrp="1"/>
          </p:cNvSpPr>
          <p:nvPr>
            <p:ph type="body" sz="quarter" idx="11"/>
          </p:nvPr>
        </p:nvSpPr>
        <p:spPr/>
        <p:txBody>
          <a:bodyPr/>
          <a:lstStyle/>
          <a:p>
            <a:r>
              <a:t>Al-Furqan 25:73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يَقُولُونَ رَبَّنَا هَبْ لَنَا مِنْ أَزْوَٰجِنَا وَذُرِّيَّـٰتِنَا قُرَّةَ أَعْيُنٍ وَٱجْعَلْنَا لِلْمُتَّقِينَ إِمَامًا</a:t>
            </a:r>
          </a:p>
          <a:p>
            <a:pPr>
              <a:lnSpc>
                <a:spcPct val="100000"/>
              </a:lnSpc>
              <a:defRPr sz="2400">
                <a:solidFill>
                  <a:srgbClr val="3E5E5C"/>
                </a:solidFill>
                <a:latin typeface="Calibri"/>
              </a:defRPr>
            </a:pPr>
            <a:r>
              <a:t>And those who say, ‘Our Lord! Give us joy and comfort in our spouses and offspring, and make us imams of the Godwary.’</a:t>
            </a:r>
          </a:p>
        </p:txBody>
      </p:sp>
      <p:sp>
        <p:nvSpPr>
          <p:cNvPr id="3" name="Text Placeholder 2"/>
          <p:cNvSpPr>
            <a:spLocks noGrp="1"/>
          </p:cNvSpPr>
          <p:nvPr>
            <p:ph type="body" sz="quarter" idx="11"/>
          </p:nvPr>
        </p:nvSpPr>
        <p:spPr/>
        <p:txBody>
          <a:bodyPr/>
          <a:lstStyle/>
          <a:p>
            <a:r>
              <a:t>Al-Furqan 25:74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أُو۟لَـٰٓئِكَ يُجْزَوْنَ ٱلْغُرْفَةَ بِمَا صَبَرُوا۟ وَيُلَقَّوْنَ فِيهَا تَحِيَّةً وَسَلَـٰمًا</a:t>
            </a:r>
          </a:p>
          <a:p>
            <a:pPr>
              <a:lnSpc>
                <a:spcPct val="100000"/>
              </a:lnSpc>
              <a:defRPr sz="2400">
                <a:solidFill>
                  <a:srgbClr val="3E5E5C"/>
                </a:solidFill>
                <a:latin typeface="Calibri"/>
              </a:defRPr>
            </a:pPr>
            <a:r>
              <a:t>Those shall be rewarded with sublime abodes for their patience and steadfastness, and they shall be met there with greetings and ‘Peace,’</a:t>
            </a:r>
          </a:p>
        </p:txBody>
      </p:sp>
      <p:sp>
        <p:nvSpPr>
          <p:cNvPr id="3" name="Text Placeholder 2"/>
          <p:cNvSpPr>
            <a:spLocks noGrp="1"/>
          </p:cNvSpPr>
          <p:nvPr>
            <p:ph type="body" sz="quarter" idx="11"/>
          </p:nvPr>
        </p:nvSpPr>
        <p:spPr/>
        <p:txBody>
          <a:bodyPr/>
          <a:lstStyle/>
          <a:p>
            <a:r>
              <a:t>Al-Furqan 25:75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خَـٰلِدِينَ فِيهَا ۚ حَسُنَتْ مُسْتَقَرًّا وَمُقَامًا</a:t>
            </a:r>
          </a:p>
          <a:p>
            <a:pPr>
              <a:lnSpc>
                <a:spcPct val="100000"/>
              </a:lnSpc>
              <a:defRPr sz="2400">
                <a:solidFill>
                  <a:srgbClr val="3E5E5C"/>
                </a:solidFill>
                <a:latin typeface="Calibri"/>
              </a:defRPr>
            </a:pPr>
            <a:r>
              <a:t>to abide in them [forever], an excellent station and abode.</a:t>
            </a:r>
          </a:p>
        </p:txBody>
      </p:sp>
      <p:sp>
        <p:nvSpPr>
          <p:cNvPr id="3" name="Text Placeholder 2"/>
          <p:cNvSpPr>
            <a:spLocks noGrp="1"/>
          </p:cNvSpPr>
          <p:nvPr>
            <p:ph type="body" sz="quarter" idx="11"/>
          </p:nvPr>
        </p:nvSpPr>
        <p:spPr/>
        <p:txBody>
          <a:bodyPr/>
          <a:lstStyle/>
          <a:p>
            <a:r>
              <a:t>Al-Furqan 25:76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مَا يَعْبَؤُا۟ بِكُمْ رَبِّى لَوْلَا دُعَآؤُكُمْ ۖ فَقَدْ كَذَّبْتُمْ فَسَوْفَ يَكُونُ لِزَامًۢا</a:t>
            </a:r>
          </a:p>
          <a:p>
            <a:pPr>
              <a:lnSpc>
                <a:spcPct val="100000"/>
              </a:lnSpc>
              <a:defRPr sz="2400">
                <a:solidFill>
                  <a:srgbClr val="3E5E5C"/>
                </a:solidFill>
                <a:latin typeface="Calibri"/>
              </a:defRPr>
            </a:pPr>
            <a:r>
              <a:t>Say, ‘Were it not for the sake of summoning you [to faith], what store my Lord would have set by you? But you impugned [me and my summons], so it will soon follow as a result.’</a:t>
            </a:r>
          </a:p>
        </p:txBody>
      </p:sp>
      <p:sp>
        <p:nvSpPr>
          <p:cNvPr id="3" name="Text Placeholder 2"/>
          <p:cNvSpPr>
            <a:spLocks noGrp="1"/>
          </p:cNvSpPr>
          <p:nvPr>
            <p:ph type="body" sz="quarter" idx="11"/>
          </p:nvPr>
        </p:nvSpPr>
        <p:spPr/>
        <p:txBody>
          <a:bodyPr/>
          <a:lstStyle/>
          <a:p>
            <a:r>
              <a:t>Al-Furqan 25:77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أَنزَلَهُ ٱلَّذِى يَعْلَمُ ٱلسِّرَّ فِى ٱلسَّمَـٰوَٰتِ وَٱلْأَرْضِ ۚ إِنَّهُۥ كَانَ غَفُورًا رَّحِيمًا</a:t>
            </a:r>
          </a:p>
          <a:p>
            <a:pPr>
              <a:lnSpc>
                <a:spcPct val="100000"/>
              </a:lnSpc>
              <a:defRPr sz="2400">
                <a:solidFill>
                  <a:srgbClr val="3E5E5C"/>
                </a:solidFill>
                <a:latin typeface="Calibri"/>
              </a:defRPr>
            </a:pPr>
            <a:r>
              <a:t>Say, ‘It has been sent down by Him who knows the hidden in the heavens and the earth. Indeed He is all-forgiving, all-merciful.’</a:t>
            </a:r>
          </a:p>
        </p:txBody>
      </p:sp>
      <p:sp>
        <p:nvSpPr>
          <p:cNvPr id="3" name="Text Placeholder 2"/>
          <p:cNvSpPr>
            <a:spLocks noGrp="1"/>
          </p:cNvSpPr>
          <p:nvPr>
            <p:ph type="body" sz="quarter" idx="11"/>
          </p:nvPr>
        </p:nvSpPr>
        <p:spPr/>
        <p:txBody>
          <a:bodyPr/>
          <a:lstStyle/>
          <a:p>
            <a:r>
              <a:t>Al-Furqan 25:6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مَالِ هَـٰذَا ٱلرَّسُولِ يَأْكُلُ ٱلطَّعَامَ وَيَمْشِى فِى ٱلْأَسْوَاقِ ۙ لَوْلَآ أُنزِلَ إِلَيْهِ مَلَكٌ فَيَكُونَ مَعَهُۥ نَذِيرًا</a:t>
            </a:r>
          </a:p>
          <a:p>
            <a:pPr>
              <a:lnSpc>
                <a:spcPct val="100000"/>
              </a:lnSpc>
              <a:defRPr sz="2400">
                <a:solidFill>
                  <a:srgbClr val="3E5E5C"/>
                </a:solidFill>
                <a:latin typeface="Calibri"/>
              </a:defRPr>
            </a:pPr>
            <a:r>
              <a:t>And they say, ‘What sort of apostle is this who eats food and walks in the marketplaces? Why has not an angel been sent down to him so as to be a warner along with him?’</a:t>
            </a:r>
          </a:p>
        </p:txBody>
      </p:sp>
      <p:sp>
        <p:nvSpPr>
          <p:cNvPr id="3" name="Text Placeholder 2"/>
          <p:cNvSpPr>
            <a:spLocks noGrp="1"/>
          </p:cNvSpPr>
          <p:nvPr>
            <p:ph type="body" sz="quarter" idx="11"/>
          </p:nvPr>
        </p:nvSpPr>
        <p:spPr/>
        <p:txBody>
          <a:bodyPr/>
          <a:lstStyle/>
          <a:p>
            <a:r>
              <a:t>Al-Furqan 25:7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3203</Words>
  <Application>Microsoft Macintosh PowerPoint</Application>
  <PresentationFormat>On-screen Show (4:3)</PresentationFormat>
  <Paragraphs>240</Paragraphs>
  <Slides>79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79</vt:i4>
      </vt:variant>
    </vt:vector>
  </HeadingPairs>
  <TitlesOfParts>
    <vt:vector size="83"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17</cp:revision>
  <dcterms:created xsi:type="dcterms:W3CDTF">2013-01-27T09:14:16Z</dcterms:created>
  <dcterms:modified xsi:type="dcterms:W3CDTF">2025-03-05T16:26:13Z</dcterms:modified>
  <cp:category/>
</cp:coreProperties>
</file>